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하나님께서 야곱에게 말씀하셨습니다. “일어나 벧엘로 올라가서 거기에 머물러라. 그리고 거기에서 네가 네 형 에서로부터 도망칠 때 네게 나타나셨던 하나님께 제단을 쌓아라.”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said to Jacob, "Go up to Bethel and settle there, and build an altar there to God, who appeared to you when you were fleeing from your brother Esau."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하나님께서 야곱에게 말씀하셨습니다. “네 이름은 야곱이었으나 이제 더 이상 야곱이라 불리지 않을 것이다. 이제 네 이름은 이스라엘이다.” 야곱은 이스라엘이라 불리게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said to him, "Your name is Jacob, but you will no longer be called Jacob; your name will be Israel." So he named him Israel.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하나님께서 그에게 말씀하셨습니다. “나는 전능한 하나님이다. 너는 자식을 많이 낳고 번성하여라. 한 민족과 여러 민족들이 네게서 나올 것이며 왕들이 네 몸에서 나올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God said to him, "I am God Almighty; be fruitful and increase in number. A nation and a community of nations will come from you, and kings will come from your body.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아브라함과 이삭에게 준 땅을 네게 주고 또한 네 자손에게 이 땅을 주겠다.”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land I gave to Abraham and Isaac I also give to you, and I will give this land to your descendants after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하나님께서는 야곱과 말씀하시던 장소에서 떠나 올라가셨습니다.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went up from him at the place where he had talked with him.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야곱은 하나님께서 자기와 말씀하시던 곳에 돌기둥을 세웠습니다. 그 위에 전제물을 붓고 다시 기름을 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set up a stone pillar at the place where God had talked with him, and he poured out a drink offering on it; he also poured oil on it.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야곱은 하나님께서 자기와 말씀하시던 그곳을 벧엘이라 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called the place where God had talked with him Bethel.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그들이 벧엘에서 출발했습니다. 그들이 에브랏에서 아직 어느 정도 떨어진 곳에 이르렀을 때 라헬이 해산을 하게 됐는데 난산이었습니다.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moved on from Bethel. While they were still some distance from Ephrath, Rachel began to give birth and had great difficulty.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그녀가 가장 고통스러워할 때 산파가 말했습니다. “두려워하지 마세요. 이번에도 아들이에요.”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 she was having great difficulty in childbirth, the midwife said to her, "Don't be afraid, for you have another son."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라헬이 막 숨을 거두는 그때 그녀는 아들의 이름을 베노니라고 지었습니다. 그러나 그 아이의 아버지는 그를 베냐민이라고 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she breathed her last -- for she was dying -- she named her son Ben-Oni. But his father named him Benjamin.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이렇게 해서 라헬은 죽어서 에브랏, 곧 베들레헴으로 가는 길에 묻혔습니다.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Rachel died and was buried on the way to Ephrath (that is, Bethlehem).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야곱이 자기 집 사람들과 그와 함께 있는 모든 사람들에게 말했습니다. “너희가 지니고 있는 이방 신상들을 없애 버리라. 너희 자신을 정결하게 하고 옷을 갈아입으라.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Jacob said to his household and to all who were with him, "Get rid of the foreign gods you have with you, and purify yourselves and change your clothes.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야곱이 그녀의 무덤에 기둥을 하나 세웠는데 오늘날까지도 그 기둥이 라헬의 무덤에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Over her tomb Jacob set up a pillar, and to this day that pillar marks Rachel's tomb.</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이스라엘이 다시 길을 떠나 에델 망대 너머에 장막을 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Israel moved on again and pitched his tent beyond Migdal Eder.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이스라엘이 그곳에 살고 있을 때 르우벤이 가서 자기 아버지의 첩 빌하와 동침했는데 이스라엘이 그 사실을 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Israel was living in that region, Reuben went in and slept with his father's concubine Bilhah, and Israel heard of it. Jacob had twelve sons: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야곱에게는 12명의 아들이 있었습니다. 레아의 아들들은 야곱의 맏아들 르우벤과 시므온과 레위와 유다와 잇사갈과 스불론입니다.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Leah: Reuben the firstborn of Jacob, Simeon, Levi, Judah, Issachar and Zebulun.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라헬의 아들들은 요셉과 베냐민입니다.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Rachel: Joseph and Benjamin.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라헬의 종 빌하의 아들들은 단과 납달리입니다.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Rachel's maidservant Bilhah: Dan and Naphtali.</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레아의 종 실바의 아들들은 갓과 아셀입니다. 이들은 밧단아람에서 태어난 야곱의 아들들입니다.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Leah's maidservant Zilpah: Gad and Asher. These were the sons of Jacob, who were born to him in Paddan Aram.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야곱은 아브라함과 이삭이 지냈던 곳인 기럇아르바, 곧 헤브론 근처 마므레에 있는 자기 아버지 이삭의 집으로 돌아왔습니다.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came home to his father Isaac in Mamre, near Kiriath Arba (that is, Hebron), where Abraham and Isaac had stayed.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이삭은 180세까지 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Isaac lived a hundred and eighty years.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이삭은 늙고 나이 많아 숨을 거두고 자기 조상들에게로 돌아갔습니다. 그의 아들 에서와 야곱이 그를 장사 지냈습니다.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breathed his last and died and was gathered to his people, old and full of years. And his sons Esau and Jacob buried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일어나서 벧엘로 올라가자. 내가 그곳에서 내 고난의 날에 내게 응답하시고 내가 가는 길에서 나와 함께하셨던 하나님께 제단을 쌓을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come, let us go up to Bethel, where I will build an altar to God, who answered me in the day of my distress and who has been with me wherever I have gone."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그들은 자기들이 지니고 있던 모든 이방 신상들과 귀에 걸고 있던 귀걸이를 야곱에게 주었습니다. 야곱이 그것들을 세겜에 있는 상수리나무 아래 묻었습니다.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gave Jacob all the foreign gods they had and the rings in their ears, and Jacob buried them under the oak at Shechem.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그들은 길을 떠났습니다. 하나님께서 주변 성읍 사람들에게 두려운 마음을 주셔서 아무도 그들을 쫓아오지 못하게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set out, and the terror of God fell upon the towns all around them so that no one pursued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야곱과 그의 일행 모두가 가나안 땅 루스, 곧 벧엘에 도착했습니다.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and all the people with him came to Luz (that is, Bethel) in the land of Canaan.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거기에서 그는 제단을 쌓았습니다. 그가 자기 형에게서 도망칠 때 거기에서 하나님께서 직접 나타나셨기 때문에 그곳을 엘벧엘이라 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he built an altar, and he called the place El Bethel, because it was there that God revealed himself to him when he was fleeing from his brother.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리브가의 유모 드보라는 죽어 벧엘 아래쪽의 상수리나무 밑에 묻혔습니다. 그래서 그 나무의 이름을 알론바굿이라 부르게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Deborah, Rebekah's nurse, died and was buried under the oak below Bethel. So it was named Allon Bacuth.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야곱이 밧단아람에서 돌아온 후 하나님께서 그에게 다시 나타나셔서 복을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Jacob returned from Paddan Aram, God appeared to him again and blessed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