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에서, 곧 에돔의 족보는 이러합니다.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Esau (that is, Edom).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에서의 아들들의 이름은 이러합니다. 에서의 아내 아다에게서 태어난 아들 엘리바스와 에서의 아내 바스맛의 아들 르우엘입니다.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Esau's sons: Eliphaz, the son of Esau's wife Adah, and Reuel, the son of Esau's wife Basemath.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엘리바스의 아들들은 데만과 오말과 스보와 가담과 그나스입니다.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Eliphaz: Teman, Omar, Zepho, Gatam and Kenaz.</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에서의 아들 엘리바스에게는 딤나라는 첩이 있었는데 그녀는 엘리바스와의 사이에서 아말렉을 낳았습니다. 이들은 에서의 아내 아다의 자손들입니다.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Esau's son Eliphaz also had a concubine named Timna, who bore him Amalek. These were grandsons of Esau's wife Adah.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르우엘의 아들들은 나핫과 세라와 삼마와 미사입니다. 이들은 에서의 아내 바스맛의 자손들입니다.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Reuel: Nahath, Zerah, Shammah and Mizzah. These were grandsons of Esau's wife Basemath.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시브온의 손녀며 아나의 딸이자 에서의 아내인 오홀리바마의 아들들은 여우스와 얄람과 고라로 오홀리바마가 에서에게 낳은 아들들입니다.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Esau's wife Oholibamah daughter of Anah and granddaughter of Zibeon, whom she bore to Esau: Jeush, Jalam and Korah.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에서 자손의 족장들은 다음과 같습니다. 에서의 맏아들 엘리바스의 아들들은 데만 족장과 오말 족장과 스보 족장과 그나스 족장과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chiefs among Esau's descendants: The sons of Eliphaz the firstborn of Esau: Chiefs Teman, Omar, Zepho, Kenaz,</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고라 족장과 가담 족장과 아말렉 족장입니다. 이들은 에돔 땅의 엘리바스 자손인 족장들로서 아다의 자손들입니다.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Korah, Gatam and Amalek. These were the chiefs descended from Eliphaz in Edom; they were grandsons of Adah.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에서의 아들 르우엘의 아들들은 나핫 족장과 세라 족장과 삼마 족장과 미사 족장입니다. 이들은 에돔 땅 르우엘의 자손인 족장들로서 에서의 아내 바스맛의 자손들입니다.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Esau's son Reuel: Chiefs Nahath, Zerah, Shammah and Mizzah. These were the chiefs descended from Reuel in Edom; they were grandsons of Esau's wife Basemath.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에서의 아내 오홀리바마의 아들들은 여우스 족장과 얄람 족장과 고라 족장입니다. 이들은 아나의 딸이며 에서의 아내인 오홀리바마의 자손인 족장들입니다.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Esau's wife Oholibamah: Chiefs Jeush, Jalam and Korah. These were the chiefs descended from Esau's wife Oholibamah daughter of Anah.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이들은 에서, 곧 에돔의 아들들로서 족장이 된 사람들이었습니다.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of Esau (that is, Edom), and these were their chiefs.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에서는 가나안 여자들을 아내로 삼았습니다. 헷 사람 엘론의 딸 아다와 아나의 딸인 오홀리바마인데 그녀는 히위 사람 시브온의 손녀입니다.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took his wives from the women of Canaan: Adah daughter of Elon the Hittite, and Oholibamah daughter of Anah and granddaughter of Zibeon the Hivite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땅의 원주민인 호리 족속, 곧 세일의 자손들은 로단과 소발과 시브온과 아나와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sons of Seir the Horite, who were living in the region: Lotan, Shobal, Zibeon, Anah,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디손과 에셀과 디산입니다. 에돔 땅의 세일의 자손들, 곧 호리 족속의 족장들입니다.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Dishon, Ezer and Dishan. These sons of Seir in Edom were Horite chiefs.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로단의 아들은 호리와 헤맘이며 딤나는 로단의 누이입니다.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Lotan: Hori and Homam. Timna was Lotan's sister.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소발의 아들은 알완과 마나핫과 에발과 스보와 오남입니다.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Shobal: Alvan, Manahath, Ebal, Shepho and Onam.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시브온의 아들은 아야와 아나입니다. 아나는 광야에서 자기 아버지 시브온의 나귀를 칠 때 온천을 발견한 바로 그 사람입니다.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Zibeon: Aiah and Anah. This is the Anah who discovered the hot springs in the desert while he was grazing the donkeys of his father Zibeon.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아나의 자녀들은 디손과 오홀리바마입니다. 오홀리바마는 아나의 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children of Anah: Dishon and Oholibamah daughter of Anah.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디손의 아들은 헴단과 에스반과 이드란과 그란입니다.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Dishon: Hemdan, Eshban, Ithran and Keran.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에셀의 아들은 빌한과 사아완과 아간입니다.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Ezer: Bilhan, Zaavan and Akan.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디산의 아들은 우스와 아란입니다.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sons of Dishan: Uz and Aran.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호리 족속의 족장들은 로단 족장과 소발 족장과 시브온 족장과 아나 족장과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Horite chiefs: Lotan, Shobal, Zibeon, Anah,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그리고 이스마엘의 딸 바스맛인데 그녀는 느바욧의 누이였습니다.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Basemath daughter of Ishmael and sister of Nebaioth.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디손 족장과 에셀 족장과 디산 족장입니다. 이들이 세일 땅의 족속에 따라 호리 족속의 족장들이 된 사람들입니다.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Dishon, Ezer and Dishan. These were the Horite chiefs, according to their divisions, in the land of Seir.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이스라엘 자손에게 왕이 있기 전에 에돔 땅에서 다스렸던 왕들은 이러합니다.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kings who reigned in Edom before any Israelite king reigned: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브올의 아들 벨라가 에돔에서 왕이 됐는데 그의 도성의 이름은 딘하바입니다.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Bela son of Beor became king of Edom. His city was named Dinhabah.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벨라가 죽고 보스라 출신 세라의 아들 요밥이 왕위를 계승했습니다.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Bela died, Jobab son of Zerah from Bozrah succeeded him as king.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요밥이 죽고 데만 사람들의 땅에서 온 후삼이 왕위를 계승했습니다.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Jobab died, Husham from the land of the Temanites succeeded him as king.</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후삼이 죽고 브닷의 아들 하닷이 왕위를 계승했습니다. 그는 모압 지방의 미디안 족속을 무찌른 사람입니다. 그의 도성의 이름은 아윗이었습니다.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Husham died, Hadad son of Bedad, who defeated Midian in the country of Moab, succeeded him as king. His city was named Avith.</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하닷이 죽고 마스레가 출신의 삼라가 왕위를 계승했습니다.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Hadad died, Samlah from Masrekah succeeded him as king.</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삼라가 죽고 유프라테스 강가에 살던 르호봇 출신의 사울이 왕위를 계승했습니다.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Samlah died, Shaul from Rehoboth on the river succeeded him as king.</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사울이 죽고 악볼의 아들 바알하난이 왕위를 계승했습니다.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Shaul died, Baal-Hanan son of Acbor succeeded him as king.</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악볼의 아들 바알하난이 죽고 하달이 왕위를 계승했습니다. 그의 도성의 이름은 바우입니다. 하달의 아내 이름은 므헤다벨인데 메사합의 손녀며 마드렛의 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Baal-Hanan son of Acbor died, Hadad succeeded him as king. His city was named Pau, and his wife's name was Mehetabel daughter of Matred, the daughter of Me-Zahab.</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아다는 에서에게 엘리바스를 낳아 주었습니다. 바스맛은 르우엘을 낳았습니다.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Adah bore Eliphaz to Esau, Basemath bore Reuel,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족속과 사는 곳과 이름에 따른 에서 자손의 족장들은 이러합니다. 딤나 족장과 알와 족장과 여뎃 족장과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were the chiefs descended from Esau, by name, according to their clans and regions: Timna, Alvah, Jetheth,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오홀리바마 족장과 엘라 족장과 비논 족장과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Oholibamah, Elah, Pinon,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그나스 족장과 데만 족장과 밉살 족장과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Kenaz, Teman, Mibzar,</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막디엘 족장과 이람 족장입니다. 이들은 자신들이 소유한 땅, 곧 사는 곳에 따라 나열한 에돔의 족장들입니다. 에돔 족속의 조상은 에서입니다.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Magdiel and Iram. These were the chiefs of Edom, according to their settlements in the land they occupied. This was Esau the father of the Edomites.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오홀리바마는 여우스와 얄람과 고라를 낳았습니다. 이들이 가나안에서 태어난 에서의 아들들입니다.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Oholibamah bore Jeush, Jalam and Korah. These were the sons of Esau, who were born to him in Canaan.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에서는 자기 아내들과 아들딸들과 자기 집에 속한 모든 사람들과 가축들과 짐승들과 자기가 가나안 땅에서 얻은 모든 소유들을 갖고 자기 동생 야곱에게서 멀리 떨어진 땅으로 이주했습니다.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Esau took his wives and sons and daughters and all the members of his household, as well as his livestock and all his other animals and all the goods he had acquired in Canaan, and moved to a land some distance from his brother Jacob.</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그들이 가진 것이 너무 많아서 함께 지낼 수 없었습니다. 그들이 가진 가축들이 너무 많아서 그들이 살던 땅은 너무 비좁았습니다.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possessions were too great for them to remain together; the land where they were staying could not support them both because of their livestock.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에서, 곧 에돔은 세일 산에 정착했습니다.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Esau (that is, Edom) settled in the hill country of Seir.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36장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세일 산간 지방에 사는 에돔의 조상 에서의 족보는 이러합니다.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account of Esau the father of the Edomites in the hill country of Seir.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