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야곱은 자기 아버지가 살았던 가나안 땅에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lived in the land where his father had stayed, the land of Canaan.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요셉은 형들뿐 아니라 아버지에게도 그 꿈 이야기를 했습니다. 그러자 그의 아버지가 그를 꾸짖으며 말했습니다. “무슨 그런 꿈을 꾸었느냐? 그러면 나와 네 어머니와 네 형들이 정말 네게 와서 땅에 엎드려 네게 절하게 된다는 말이냐?”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told his father as well as his brothers, his father rebuked him and said, "What is this dream you had? Will your mother and I and your brothers actually come and bow down to the ground before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그의 형들은 요셉을 많이 질투했으나 그의 아버지는 그가 한 말을 마음에 담아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brothers were jealous of him, but his father kept the matter in mind.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요셉의 형들이 세겜에 가서 아버지의 양들을 치고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his brothers had gone to graze their father's flocks near Shechem,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이스라엘이 요셉에게 말했습니다. “네 형들이 세겜 근처에서 양 떼를 먹이고 있지 않느냐? 내가 너를 형들에게 보내야겠다.” 요셉이 대답했습니다. “알겠습니다.”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Israel said to Joseph, "As you know, your brothers are grazing the flocks near Shechem. Come, I am going to send you to them." "Very well," he replied.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이스라엘이 그에게 말했습니다. “가서 네 형들이 다 잘 있는지, 양들은 어떤지 보고 돌아와 내게 알려다오.” 야곱이 헤브론 골짜기에서 요셉을 떠나보냈습니다. 요셉이 세겜에 도착했습니다.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to him, "Go and see if all is well with your brothers and with the flocks, and bring word back to me." Then he sent him off from the Valley of Hebron. When Joseph arrived at Shechem,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요셉이 들판에서 이리저리 헤매는 것을 보고 어떤 사람이 물었습니다. “네가 누구를 찾고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found him wandering around in the fields and asked him, "What are you looking for?"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요셉이 말했습니다. “제 형들을 찾고 있습니다. 그들이 어디에서 양을 치고 있는지 내게 알려 주시겠습니까?”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"I'm looking for my brothers. Can you tell me where they are grazing their flocks?"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사람이 말했습니다. “그들은 여기를 떠났다. 내가 들으니 그들이 ‘도단으로 가자’고 하더구나.” 요셉이 자기 형들을 좇아가 도단에서 형들을 찾았습니다.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moved on from here," the man answered. "I heard them say, `Let's go to Dothan.'" So Joseph went after his brothers and found them near Dothan.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형들은 요셉이 멀리서 오는 것을 보고 자기들에게 가까이 다가오기 전에 그를 죽이려고 음모를 꾸몄습니다.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saw him in the distance, and before he reached them, they plotted to kill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서로 의논했습니다. “저기 꿈쟁이가 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comes that dreamer!" they said to each other.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야곱의 가족에 관한 이야기는 다음과 같습니다. 요셉은 17세의 소년이었는데 자기 형들과 함께 양치는 일을 했습니다. 요셉은 자기 아버지의 아내들인 빌하와 실바가 낳은 아들들을 도왔습니다. 요셉은 형들의 잘못을 보면 그대로 자기 아버지에게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account of Jacob. Joseph, a young man of seventeen, was tending the flocks with his brothers, the sons of Bilhah and the sons of Zilpah, his father's wives, and he brought their father a bad report about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자, 우리가 그를 죽여 이 구덩이들 가운데 하나에 처넣고 맹수가 그를 삼켜 버렸다고 하자. 그의 꿈이 어떻게 되나 어디 한번 보자.”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now, let's kill him and throw him into one of these cisterns and say that a ferocious animal devoured him. Then we'll see what comes of his dreams."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르우벤이 이 말을 듣고 그들의 손에서 요셉을 구해 낼 생각으로 말했습니다. “그를 죽이지는 말자.”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Reuben heard this, he tried to rescue him from their hands. "Let's not take his life," he said.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르우벤이 다시 말했습니다. “피는 흘리지 말자. 요셉을 그냥 이 광야의 구덩이에 던져 넣고 그에게 손을 대지는 말자.” 르우벤은 그들의 손에서 요셉을 구해 내어 자기 아버지에게로 돌려보낼 작정이었습니다.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shed any blood. Throw him into this cistern here in the desert, but don't lay a hand on him." Reuben said this to rescue him from them and take him back to his father.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요셉이 자기 형제들에게 이르렀을 때 그들이 요셉의 옷, 곧 그가 입은 귀한 옷을 벗기고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Joseph came to his brothers, they stripped him of his robe -- the richly ornamented robe he was wearing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그를 잡아서 구덩이에 던져 넣었습니다. 그것은 마른 구덩이라 안에 물이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took him and threw him into the cistern. Now the cistern was empty; there was no water in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앉아서 음식을 먹고 있을 때 눈을 들어 바라보니 이스마엘 사람 상인들이 길르앗에서 오고 있었습니다. 그들의 낙타에는 향신료와 향유와 몰약이 가득 실려 있었습니다. 이스마엘 상인들은 그것들을 싣고 이집트로 내려가고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sat down to eat their meal, they looked up and saw a caravan of Ishmaelites coming from Gilead. Their camels were loaded with spices, balm and myrrh, and they were on their way to take them down to Egypt.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유다가 그 형제들에게 말했습니다. “우리가 우리 동생을 죽이고 그 피를 숨긴다고 얻는 것이 뭐가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said to his brothers, "What will we gain if we kill our brother and cover up his blood?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자, 그에게 손대지 말고 그를 이스마엘 사람들에게 팔아 버리자. 어쨌든 그는 우리와 살과 피를 나눈 형제가 아니냐?” 그러자 다른 형제들도 말을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let's sell him to the Ishmaelites and not lay our hands on him; after all, he is our brother, our own flesh and blood." His brothers agreed.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미디안의 상인들이 지나갈 때 형들은 요셉을 구덩이에서 끌어내 이스마엘 사람들에게 은 20개를 받고 팔아 버렸습니다. 그 이스마엘 사람들이 요셉을 이집트로 데려갔습니다.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the Midianite merchants came by, his brothers pulled Joseph up out of the cistern and sold him for twenty shekels of silver to the Ishmaelites, who took him to Egypt.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르우벤이 구덩이에 돌아와 보니 요셉이 없었습니다. 르우벤은 자기 옷을 찢었습니다.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Reuben returned to the cistern and saw that Joseph was not there, he tore his clothes.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이스라엘이 늘그막에 요셉을 얻었기에 다른 아들들보다 그를 더 사랑했습니다. 그래서 그에게 귀한 옷을 지어 입혔습니다.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Israel loved Joseph more than any of his other sons, because he had been born to him in his old age; and he made a richly ornamented robe for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르우벤은 자기 동생들에게 돌아와서 말했습니다. “아이가 없어졌다. 이제 내가, 아 아, 내가 어디로 가야 한단 말이냐?”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back to his brothers and said, "The boy isn't there! Where can I turn now?"</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그들은 염소 새끼를 잡아 죽여 요셉의 옷을 가져다가 그 피를 묻혔습니다.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got Joseph's robe, slaughtered a goat and dipped the robe in the blood.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형들은 요셉의 옷을 아버지에게 갖고 가서 말했습니다. “우리가 이것을 발견했습니다. 이것이 아버지 아들의 옷인지 살펴보십시오.”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the ornamented robe back to their father and said, "We found this. Examine it to see whether it is your son's robe."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야곱이 그 옷을 알아보고 말했습니다. “이것은 내 아들의 옷이다. 맹수가 그를 잡아먹었구나. 요셉이 틀림없이 갈기갈기 찢겼겠구나!”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recognized it and said, "It is my son's robe! Some ferocious animal has devoured him. Joseph has surely been torn to pieces."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야곱이 자기 옷을 찢고 베옷을 입고 여러 날 동안 그 아들을 위해 슬피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tore his clothes, put on sackcloth and mourned for his son many days.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그의 아들딸들이 다 와서 그를 위로하려고 했지만 그는 위로받기를 거절하며 말했습니다. “아니다. 내가 슬피 울며 내 아들을 만나러 음부로 내려갈 것이다.” 그는 자기 아들을 위해 슬피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his sons and daughters came to comfort him, but he refused to be comforted. "No," he said, "in mourning will I go down to the grave to my son." So his father wept for him.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한편 미디안 사람들은 이집트에서 요셉을 바로의 신하인 경호대장 보디발에게 팔았습니다.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the Midianites sold Joseph in Egypt to Potiphar, one of Pharaoh's officials, the captain of the guard.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형들은 아버지가 자기들보다 요셉을 더 사랑하는 것을 보고 요셉을 미워해 그에게 다정한 인사말조차 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brothers saw that their father loved him more than any of them, they hated him and could not speak a kind word to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한번은 요셉이 꿈을 꾸고 그것을 자기 형제들에게 말했습니다. 그 때문에 그들이 요셉을 더 미워했습니다.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had a dream, and when he told it to his brothers, they hated him all the more.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요셉은 그들에게 이렇게 말했습니다. “제가 꾼 꿈 이야기를 들어보세요.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"Listen to this dream I had: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우리가 밭 가운데서 곡식 단을 묶고 있었어요. 그런데 제가 묶은 단이 일어나 똑바로 섰어요. 그러자 형님들의 단이 제 단을 둘러서서 절을 하는 것이었어요.”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were binding sheaves of grain out in the field when suddenly my sheaf rose and stood upright, while your sheaves gathered around mine and bowed down to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형들이 그에게 말했습니다. “네가 정말 우리의 왕이 되며 네가 정말 우리를 다스리겠다는 것이냐?” 형들은 요셉의 꿈과 그가 한 말 때문에 요셉을 더욱더 미워했습니다.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brothers said to him, "Do you intend to reign over us? Will you actually rule us?" And they hated him all the more because of his dream and what he had said.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후 요셉이 다시 꿈을 꾸고 형들에게 말했습니다. “보세요. 제가 또 꿈을 꾸었는데 해와 달과 11개의 별들이 제게 절을 했어요.”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had another dream, and he told it to his brothers. "Listen," he said, "I had another dream, and this time the sun and moon and eleven stars were bowing down to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