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그즈음에 유다는 자기 형제들을 떠나 히라라고 하는 아둘람 사람에게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Judah left his brothers and went down to stay with a man of Adullam named Hirah.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그가 한 짓이 여호와께서 보시기에 악했으므로 여호와께서 그도 죽이셨습니다.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he did was wicked in the LORD's sight; so he put him to death also.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유다가 며느리 다말에게 말했습니다. “내 아들 셀라가 자랄 때까지 네 친정에 가서 과부로 있어라.” 유다는 ‘셀라도 형들처럼 죽게 될지 모르겠다’라고 생각했습니다. 다말은 친정에 가서 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then said to his daughter-in-law Tamar, "Live as a widow in your father's house until my son Shelah grows up." For he thought, "He may die too, just like his brothers." So Tamar went to live in her father's house.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오랜 세월이 지나 수아의 딸인 유다의 아내가 죽었습니다. 애도하는 기간이 지난 후에 유다는 자기 친구 아둘람의 히라와 함께 자기 양들의 털을 깎는 사람들이 있는 딤나로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 long time Judah's wife, the daughter of Shua, died. When Judah had recovered from his grief, he went up to Timnah, to the men who were shearing his sheep, and his friend Hirah the Adullamite went with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그때 다말이 “네 시아버지가 양털을 깎으러 딤나로 오고 있다”라는 말을 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Tamar was told, "Your father-in-law is on his way to Timnah to shear his sheep,"</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그녀는 과부 옷을 벗고 베일로 얼굴을 가려 변장을 하고는 딤나로 가는 길가에 있는 에나임 입구에 앉아 있었습니다. 셀라가 다 자랐는데도 자기를 셀라의 아내로 주지 않았기 때문이었습니다.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took off her widow's clothes, covered herself with a veil to disguise herself, and then sat down at the entrance to Enaim, which is on the road to Timnah. For she saw that, though Shelah had now grown up, she had not been given to him as his wife.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유다는 다말을 보고 그녀가 창녀라고 생각했습니다. 다말이 얼굴을 가리고 있었기 때문이었습니다.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Judah saw her, he thought she was a prostitute, for she had covered her face.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유다가 길에서 벗어나 다말에게 다가가서 “내가 너의 침소에 들어가야겠다”라고 말했습니다. 그는 그녀가 자기 며느리인 줄을 몰랐습니다. 다말이 물었습니다. “제게 들어오시는 대가로 제게 무엇을 주시겠습니까?”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realizing that she was his daughter-in-law, he went over to her by the roadside and said, "Come now, let me sleep with you." "And what will you give me to sleep with you?" she asked.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유다가 말했습니다. “내 가축 가운데 염소 새끼 한 마리를 보내 주겠다.” 다말이 말했습니다. “그것을 주실 때까지 담보물을 제게 주시겠습니까?”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"I'll send you a young goat from my flock," he said. "Will you give me something as a pledge until you send it?" she asked.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유다가 말했습니다. “담보물로 무엇을 네게 주었으면 하느냐?” 다말이 대답했습니다. “가지신 도장과 도장 끈 그리고 손에 갖고 계신 지팡이를 주십시오.” 그는 다말에게 그것들을 주고 그녀와 잠자리를 함께했습니다. 다말이 그로 인해 임신하게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"What pledge should I give you?" "Your seal and its cord, and the staff in your hand," she answered. So he gave them to her and slept with her, and she became pregnant by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다말은 일어나서 떠났습니다. 그녀는 베일을 벗고 다시 과부의 옷을 입었습니다.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she left, she took off her veil and put on her widow's clothes again.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거기에서 유다는 가나안 사람 수아라는 사람의 딸을 만나 그녀를 아내로 맞아들이고 동침했습니다.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Judah met the daughter of a Canaanite man named Shua. He married her and lay with her;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유다는 그 여자에게 담보물을 되돌려받으려고 자기 친구인 아둘람 사람 편에 어린 염소를 보냈습니다. 그러나 그는 그 여자를 찾지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Judah sent the young goat by his friend the Adullamite in order to get his pledge back from the woman, but he did not find her.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유다의 친구는 그곳 사람들에게 물었습니다. “여기 길가 에나임에 있던 그 창녀가 어디 있습니까?” 그들이 말했습니다. “이곳에는 창녀가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asked the men who lived there, "Where is the shrine prostitute who was beside the road at Enaim?" "There hasn't been any shrine prostitute here," they said.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그가 유다에게로 돌아가서 말했습니다. “그 여자를 찾지 못했네. 게다가 그곳 사람들이 말하길 ‘이곳에는 창녀가 없습니다’라고 하더군.”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went back to Judah and said, "I didn't find her. Besides, the men who lived there said, `There hasn't been any shrine prostitute here.'"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유다가 말했습니다. “그 여자가 가진 것을 갖도록 그냥 놔두세. 그렇지 않으면 우리가 웃음거리가 될 테니 말이야. 어쨌든 나는 이 어린 염소를 보냈는데 다만 자네가 찾을 수 없었던 것뿐일세.”</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Judah said, "Let her keep what she has, or we will become a laughingstock. After all, I did send her this young goat, but you didn't find her."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석 달쯤 지나서 유다에게 “댁의 며느리 다말이 창녀 짓을 하다가 임신을 했소”라는 소식이 들렸습니다. 유다가 말했습니다. “그녀를 끌어다가 불태워 버려라!”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three months later Judah was told, "Your daughter-in-law Tamar is guilty of prostitution, and as a result she is now pregnant." Judah said, "Bring her out and have her burned to death!"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그녀는 끌려나오면서 시아버지에게 전갈을 보냈습니다. “저는 이것들의 임자 때문에 임신한 것입니다.” 그녀가 다시 말했습니다. “이 도장과 도장 끈과 지팡이가 누구 것인지 살펴보십시오.”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she was being brought out, she sent a message to her father-in-law. "I am pregnant by the man who owns these," she said. And she added, "See if you recognize whose seal and cord and staff these are."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유다가 그것들을 알아보고 말했습니다. “그녀가 나보다 옳다. 이는 내가 내 아들 셀라를 그녀에게 주지 않아서 그렇게 된 것이다.” 유다는 다시는 그녀와 잠자리를 같이 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recognized them and said, "She is more righteous than I, since I wouldn't give her to my son Shelah." And he did not sleep with her again.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그녀가 아이를 낳을 때가 됐는데 그녀의 태속에 쌍둥이가 들어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time came for her to give birth, there were twin boys in her womb.</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그녀가 아이를 낳을 때 한 아이가 손을 밖으로 내밀었습니다. 그래서 산파가 붉은 줄을 그의 손에 묶고 말했습니다. “이 아이가 먼저 나왔습니다.”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she was giving birth, one of them put out his hand; so the midwife took a scarlet thread and tied it on his wrist and said, "This one came out first."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그러나 그가 손을 다시 들여 넣었습니다. 그리고 그의 형제가 먼저 나왔습니다. 산파는 “네가 왜 먼저 나오느냐?”라고 했고 그의 이름을 베레스라고 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he drew back his hand, his brother came out, and she said, "So this is how you have broken out!" And he was named Perez.</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그녀가 임신해 아들을 낳고 그 이름을 엘이라고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became pregnant and gave birth to a son, who was named Er.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다음에야 손에 붉은 줄을 묶은 그 아이가 나와서 그 이름을 세라라고 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his brother, who had the scarlet thread on his wrist, came out and he was given the name Zerah.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그녀가 다시 임신해 아들을 낳고 그 이름을 오난이라고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conceived again and gave birth to a son and named him Onan.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그녀가 다시 임신해 아들을 낳고 그 이름을 셀라라고 했습니다. 셀라를 낳은 곳은 거십이었습니다.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gave birth to still another son and named him Shelah. It was at Kezib that she gave birth to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유다는 맏아들 엘을 위해 아내를 맞아들였는데 그녀의 이름은 다말이었습니다.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got a wife for Er, his firstborn, and her name was Tamar.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유다의 맏아들 엘은 여호와께서 보시기에 악했으므로 여호와께서 그를 죽이셨습니다.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Er, Judah's firstborn, was wicked in the LORD's sight; so the LORD put him to death.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그러자 유다가 오난에게 말했습니다. “네 형수와 결혼해 시동생으로서의 의무를 행하고 네 형의 자손을 낳아 주어라.”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Judah said to Onan, "Lie with your brother's wife and fulfill your duty to her as a brother-in-law to produce offspring for your brother."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그러나 오난은 그 자손이 자기의 자손이 되지 못할 것을 알고 그녀의 침소에 들 때마다 형의 자손이 생기지 않도록 땅에 설정했습니다.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Onan knew that the offspring would not be his; so whenever he lay with his brother's wife, he spilled his semen on the ground to keep from producing offspring for his brother.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