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한편 요셉은 이집트로 끌려갔습니다. 보디발이 요셉을 그곳으로 끌고 간 이스마엘 사람들로부터 요셉을 샀습니다. 보디발은 이집트 사람이며 바로의 신하인 경호대장이었습니다.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Joseph had been taken down to Egypt. Potiphar, an Egyptian who was one of Pharaoh's officials, the captain of the guard, bought him from the Ishmaelites who had taken him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그녀가 날이면 날마다 요셉에게 끈질기게 요구했지만 요셉은 그녀와 함께 자기를 거절했을 뿐만 아니라 함께 있으려고도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she spoke to Joseph day after day, he refused to go to bed with her or even be with 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그러던 어느 날 그가 일을 하러 집안으로 들어갔는데 마침 집안에 그 집 하인들이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he went into the house to attend to his duties, and none of the household servants was inside.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주인의 아내가 요셉의 옷자락을 붙잡고 말했습니다. “나와 같이 자자.” 그러나 요셉은 뿌리치며 옷을 그녀의 손에 버려둔 채 집 밖으로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caught him by his cloak and said, "Come to bed with me!" But he left his cloak in her hand and ran out of the house.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그녀는 요셉이 겉옷을 자기 손에 버려둔 채 집 밖으로 도망친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saw that he had left his cloak in her hand and had run out of the house,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집에서 일하는 하인들을 불러 말했습니다. “보라. 주인께서 우리를 웃음거리로 만들려고 이 히브리 사람을 데려왔나 보구나. 이 사람이 내게로 와서 나를 덮치려고 해서 내가 큰 소리를 질렀다.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called her household servants. "Look," she said to them, "this Hebrew has been brought to us to make sport of us! He came in here to sleep with me, but I screamed.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목소리를 높여 고함치니까 그가 옷을 내 옆에 버려둔 채 집 밖으로 도망쳤다.”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me scream for help, he left his cloak beside me and ran out of the house."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그녀는 주인이 집에 돌아올 때까지 그 옷을 곁에 두고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kept his cloak beside her until his master came home.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그에게 이 일들에 대해서 말했습니다. “당신이 우리에게 데려온 저 히브리 종이 저를 희롱하려고 제게로 들어왔습니다.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told him this story: "That Hebrew slave you brought us came to me to make sport of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그런데 제가 고함치는 소리를 듣자 자기 옷을 나한테 버려두고 집 밖으로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soon as I screamed for help, he left his cloak beside me and ran out of the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아내가 “당신의 종이 내게 이런 짓을 했습니다”라고 말하는 것을 듣자 주인은 크게 분노했습니다.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master heard the story his wife told him, saying, "This is how your slave treated me," he burned with anger.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요셉과 함께하시므로 요셉은 형통하게 됐습니다. 요셉은 이집트 사람인 주인의 집에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Joseph and he prospered, and he lived in the house of his Egyptian master.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요셉의 주인은 요셉을 데려다가 왕의 죄수를 가두는 감옥에 집어넣었습니다. 요셉은 감옥에 갇혔습니다.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Joseph's master took him and put him in prison, the place where the king's prisoners were confined. But while Joseph was there in the prison,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여호와께서 요셉과 함께하셨고 그에게 자비를 베푸셔서 요셉을 간수의 마음에 들게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him; he showed him kindness and granted him favor in the eyes of the prison warden.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간수는 요셉에게 감옥에 있는 모든 사람들과 거기에서 이루어지는 모든 일들을 다 맡겼습니다.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warden put Joseph in charge of all those held in the prison, and he was made responsible for all that was done there.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간수는 요셉이 맡은 모든 것에 대해 조금도 간섭하지 않았습니다. 이는 여호와께서 요셉과 함께하셔서 그가 하는 일마다 형통하게 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warden paid no attention to anything under Joseph's care, because the LORD was with Joseph and gave him success in whatever he did.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요셉의 주인은 여호와께서 그와 함께하시고 그가 하는 일마다 여호와께서 잘되게 해 주시는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master saw that the LORD was with him and that the LORD gave him success in everything he did,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요셉은 주인의 눈에 들어 가까이서 그를 섬기게 됐습니다. 보디발은 그에게 집안일을 맡기고 자기가 가진 것을 다 관리하게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found favor in his eyes and became his attendant. Potiphar put him in charge of his household, and he entrusted to his care everything he owned.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요셉에게 자기 집안일과 자기가 가진 것을 다 맡긴 때부터 여호와께서 요셉 때문에 그 이집트 사람의 집에 복을 내리셨습니다. 여호와의 복이 집안에 있는 것에나 들에 있는 것에나 보디발이 가진 모든 것에 내렸습니다.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time he put him in charge of his household and of all that he owned, the LORD blessed the household of the Egyptian because of Joseph. The blessing of the LORD was on everything Potiphar had, both in the house and in the field.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그래서 그는 모든 것을 요셉에게 맡겨 두고 자기가 먹을 것 외에는 아무것도 신경 쓰지 않았습니다. 요셉은 외모가 아름답고 얼굴이 잘생긴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in Joseph's care everything he had; with Joseph in charge, he did not concern himself with anything except the food he ate. Now Joseph was well-built and handsome,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얼마 후에 주인의 아내가 요셉에게 눈짓을 하며 말했습니다. “나와 같이 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a while his master's wife took notice of Joseph and said, "Come to bed with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요셉은 거절하면서 자기 주인의 아내에게 말했습니다. “보십시오. 주인께서는 집안에 있는 것들에 대해 제게 전혀 간섭하지 않으시고 자신이 가진 모든 것을 제게 맡기셨습니다.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refused. "With me in charge," he told her, "my master does not concern himself with anything in the house; everything he owns he has entrusted to my care.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집에서 저보다 큰 사람이 없습니다. 내 주인께서 제게 허락하지 않으신 것이라고는 마님밖에 없는데 그것은 마님은 주인의 아내기 때문입니다. 그런데 제가 어떻게 그렇게 악한 짓을 저질러 하나님께 죄를 짓겠습니까?”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is greater in this house than I am. My master has withheld nothing from me except you, because you are his wife. How then could I do such a wicked thing and sin against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