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아담이 그 아내 하와와 동침하니 그녀가 임신해 가인을 낳고 말했습니다. “여호와의 도우심으로 내가 아들을 얻었다.”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Adam lay with his wife Eve, and she became pregnant and gave birth to Cain. She said, "With the help of the LORD I have brought forth a man."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 말씀하셨습니다. “네가 무슨 짓을 저질렀느냐? 네 동생의 피가 땅에서 내게 울부짖고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said, "What have you done? Listen! Your brother's blood cries out to me from the ground.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이제 너는 입을 벌려 네 동생의 피를 받은 땅으로부터 저주를 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you are under a curse and driven from the ground, which opened its mouth to receive your brother's blood from your hand.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네가 땅을 일궈도 다시는 땅이 네게 그 결실을 내주지 않을 것이며 너는 땅으로부터 도망해 떠도는 사람이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work the ground, it will no longer yield its crops for you. You will be a restless wanderer on the earth."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가인이 여호와께 말했습니다. “보십시오. 제 벌이 너무 무거워 견디기 어렵습니다.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Cain said to the LORD, "My punishment is more than I can bear.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오늘 주께서 저를 이 땅에서 쫓아내셔서 주의 얼굴을 볼 수 없게 됐기 때문에 제가 이 땅에서 도망해 떠도는 사람이 될 것입니다. 저를 만나는 사람들은 모두 저를 죽이려 들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Today you are driving me from the land, and I will be hidden from your presence; I will be a restless wanderer on the earth, and whoever finds me will kill me."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여호와께서 그에게 말씀하셨습니다. “그렇지 않을 것이다. 누구든 가인을 죽이는 사람은 일곱 배로 복수를 당할 것이다.”그리고 여호와께서 가인에게 한 표를 주셔서 누구를 만나든 그가 가인을 죽이지 못하게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LORD said to him, "Not so; if anyone kills Cain, he will suffer vengeance seven times over." Then the LORD put a mark on Cain so that no one who found him would kill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후 가인은 여호와 앞을 떠나 에덴의 동쪽 놋 땅에서 살게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Cain went out from the LORD's presence and lived in the land of Nod, east of Eden.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가인이 그의 아내와 동침하니 그녀가 임신해 에녹을 낳았습니다. 가인은 성을 세웠는데 그 성의 이름을 아들의 이름을 따서 ‘에녹’이라 지었습니다.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Cain lay with his wife, and she became pregnant and gave birth to Enoch. Cain was then building a city, and he named it after his son Enoch.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에녹에게서 이랏이 태어났고 이랏은 므후야엘을 낳았고 므후야엘은 므드사엘을 낳았고 므드사엘은 라멕을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Enoch was born Irad, and Irad was the father of Mehujael, and Mehujael was the father of Methushael, and Methushael was the father of Lamech.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라멕은 아내가 둘이었는데 하나는 이름이 아다고 다른 하나는 씰라였습니다.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Lamech married two women, one named Adah and the other Zillah.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그리고 하와는 다시 가인의 동생 아벨을 낳았습니다. 아벨은 양을 치는 사람이 되고 가인은 농사를 짓는 사람이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Later she gave birth to his brother Abel. Now Abel kept flocks, and Cain worked the soil.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아다는 야발을 낳았는데 그는 장막에 살며 가축을 기르는 사람들의 조상이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Adah gave birth to Jabal; he was the father of those who live in tents and raise livestock.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동생의 이름은 유발인데 그는 하프와 피리를 연주하는 사람들의 조상이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brother's name was Jubal; he was the father of all who play the harp and flute.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씰라도 아들을 낳았는데 그의 이름은 두발가인으로 청동과 철로 각종 도구를 만드는 사람이었습니다. 두발가인의 누이동생은 나아마였습니다.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Zillah also had a son, Tubal-Cain, who forged all kinds of tools out of bronze and iron. Tubal-Cain's sister was Naamah.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라멕이 자기 아내들에게 말했습니다. “아다여, 씰라여, 내 말을 들으라. 라멕의 아내들이여, 내 말에 귀를 기울이라. 내게 상처를 입힌 남자를 내가 죽였다. 나를 상하게 한 젊은이를 내가 죽였다.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Lamech said to his wives, "Adah and Zillah, listen to me; wives of Lamech, hear my words. I have killed a man for wounding me, a young man for injuring 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만약 가인을 위한 복수가 일곱 배라면 라멕을 위해서는 77배나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Cain is avenged seven times, then Lamech seventy-seven times."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아담이 다시 그의 아내와 동침하니 하와가 아들을 낳아 셋이라 이름 짓고 그 이유를 이렇게 말했습니다. “가인이 죽인 아벨을 대신해서 하나님께서 내게 다른 씨를 주셨다.”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Adam lay with his wife again, and she gave birth to a son and named him Seth, saying, "God has granted me another child in place of Abel, since Cain killed him."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셋도 아들을 낳아 그 이름을 에노스라 했습니다. 그때 사람들이 비로소 여호와의 이름을 부르기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Seth also had a son, and he named him Enosh. At that time men began to call on the name of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세월이 흐른 후 가인은 땅에서 난 것을 여호와께 제물로 가져오고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course of time Cain brought some of the fruits of the soil as an offering to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아벨은 자기 양 떼의 첫 새끼들과 양 떼의 기름을 제물로 가져왔습니다. 여호와께서 아벨과 그의 제물은 인정하셨으나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Abel brought fat portions from some of the firstborn of his flock. The LORD looked with favor on Abel and his offering,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가인과 그의 제물은 인정하지 않으셨습니다. 가인은 몹시 화가 나서 고개를 떨구었습니다.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on Cain and his offering he did not look with favor. So Cain was very angry, and his face was downcast.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그러자 여호와께서 가인에게 말씀하셨습니다. “왜 화가 났느냐? 왜 고개를 떨구었느냐?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Cain, "Why are you angry? Why is your face downcast?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만약 네가 옳다면 어째서 얼굴을 들지 못하느냐? 그러나 네가 옳지 않다면 죄가 문 앞에 도사리고 있을 것이다. 죄가 너를 지배하려 하니 너는 죄를 다스려야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do what is right, will you not be accepted? But if you do not do what is right, sin is crouching at your door; it desires to have you, but you must master it."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가인이 자기 동생 아벨에게 말해 그들이 들에 나가 있을 때 가인이 일어나 그의 동생 아벨을 쳐서 죽였습니다.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Cain said to his brother Abel, "Let's go out to the field." And while they were in the field, Cain attacked his brother Abel and killed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 하나님께서 가인에게 말씀하셨습니다. “네 동생 아벨이 어디 있느냐?” 가인이 말했습니다. “모릅니다. 내가 동생을 지키는 사람입니까?”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Cain, "Where is your brother Abel?" "I don't know," he replied. "Am I my brother's keeper?"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