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얼마 후 이집트 왕 가운데 술 맡은 신하와 빵 굽는 신하가 그 주인인 이집트 왕에게 잘못을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the cupbearer and the baker of the king of Egypt offended their master, the king of Egypt.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나무에 가지가 셋 달렸는데 싹이 돋고 곧 꽃이 피더니 금세 포도송이가 열리는 것이었네.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the vine were three branches. As soon as it budded, it blossomed, and its clusters ripened into grapes.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손에 바로의 잔이 들려 있기에 내가 포도를 따서 바로의 잔에 짜 넣었네. 그리고 그것을 바로께 드렸네.”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Pharaoh's cup was in my hand, and I took the grapes, squeezed them into Pharaoh's cup and put the cup in his hand."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요셉이 말했습니다. “이 꿈은 이런 뜻입니다. 가지 셋은 3일입니다.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it means," Joseph said to him. "The three branches are three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3일 안에 바로께서 관원장님을 풀어 주시고 관원장님의 지위를 회복시켜 주실 것입니다. 관원장님이 전에 바로의 술 맡은 신하이셨을 때 하던 대로 바로의 손에 잔을 올려 드리게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Within three days Pharaoh will lift up your head and restore you to your position, and you will put Pharaoh's cup in his hand, just as you used to do when you were his cupbearer.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일이 잘 풀리면 저를 기억하시겠다고 약속해 주십시오. 제게 은혜를 베풀어 바로께 제 이야기를 하셔서 저를 이 감옥에서 내보내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all goes well with you, remember me and show me kindness; mention me to Pharaoh and get me out of this prison.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저는 히브리 땅에서 끌려왔는데 여기에서 감옥에 갇힐 만한 일은 결코 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was forcibly carried off from the land of the Hebrews, and even here I have done nothing to deserve being put in a dungeon."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요셉의 꿈 풀이가 좋은 것을 보고 빵 굽는 관원장도 요셉에게 말했습니다. “나도 꿈을 꾸었는데 보니까 내 머리 위에 빵 바구니 세 개가 있었네.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chief baker saw that Joseph had given a favorable interpretation, he said to Joseph, "I too had a dream: On my head were three baskets of bread.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맨 위에 있는 바구니에 바로께 드릴 온갖 구운 빵들이 있었는데 새들이 내 머리 위에 있는 그 바구니의 빵을 먹어 버렸네.”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top basket were all kinds of baked goods for Pharaoh, but the birds were eating them out of the basket on my head."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요셉이 말했습니다. “그 꿈은 이런 뜻입니다. 세 바구니는 3일입니다.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it means," Joseph said. "The three baskets are three days.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3일 안에 바로께서 관원장님의 목을 베고 몸을 나무에 매달 것입니다. 그러면 새들이 관원장님의 살을 뜯어먹을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Within three days Pharaoh will lift off your head and hang you on a tree. And the birds will eat away your flesh."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바로는 그의 두 신하, 곧 술 맡은 신하와 빵 굽는 신하에게 진노했습니다.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was angry with his two officials, the chief cupbearer and the chief baker,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3일째 되는 날은 바로의 생일이었습니다. 바로는 모든 신하들을 불러 잔치를 베풀었습니다. 바로는 그의 신하들 앞에서 술 맡은 관원장과 빵 굽는 관원장을 불러들였습니다.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third day was Pharaoh's birthday, and he gave a feast for all his officials. He lifted up the heads of the chief cupbearer and the chief baker in the presence of his officials: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바로는 술 맡은 관원장을 원래의 직위로 복귀시켜 그가 바로에게 잔을 바치게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restored the chief cupbearer to his position, so that he once again put the cup into Pharaoh's hand,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바로는 빵 굽는 관원장의 목을 매달았습니다. 요셉이 그들에게 꿈을 풀어준 대로였습니다.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hanged the chief baker, just as Joseph had said to them in his interpretation.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하지만 술 맡은 관원장은 요셉을 기억하지 않고 잊어버렸습니다.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cupbearer, however, did not remember Joseph; he forgot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바로는 그들을 경호대장의 집에 있는 감옥에 가두었는데 그곳은 요셉이 갇혀 있는 감옥이었습니다.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put them in custody in the house of the captain of the guard, in the same prison where Joseph was confined.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경호대장은 요셉에게 명령해서 두 신하를 시중들게 했습니다. 그들이 얼마 동안 감옥에 갇혀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captain of the guard assigned them to Joseph, and he attended them. After they had been in custody for some time,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감옥에 갇혀 있는 이 두 사람, 곧 이집트 왕의 술 맡은 신하와 빵 굽는 신하가 꿈을 꾸게 됐습니다. 각자 같은 날 밤에 꿈을 꾸었는데 그 내용이 서로 달랐습니다.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the two men -- the cupbearer and the baker of the king of Egypt, who were being held in prison -- had a dream the same night, and each dream had a meaning of its own.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다음날 아침 요셉이 그들에게 왔을 때 그들이 침울해 있는 것을 발견했습니다.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 came to them the next morning, he saw that they were dejected.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요셉은 자기 주인의 집에 함께 갇혀 있는 바로의 신하들에게 물었습니다. “오늘은 두 분의 얼굴빛이 왜 그리 안 좋으십니까?”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asked Pharaoh's officials who were in custody with him in his master's house, "Why are your faces so sad today?"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대답했습니다. “우리가 꿈은 꾸었는데 꿈을 풀이해 줄 사람이 없구나.” 요셉이 그들에게 말했습니다. “꿈을 풀이하는 것은 하나님께 달린 일이 아니겠습니까? 꿈꾸신 것을 제게 말씀해 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both had dreams," they answered, "but there is no one to interpret them." Then Joseph said to them, "Do not interpretations belong to God? Tell me your dreams."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술 맡은 신하가 요셉에게 자기가 꾼 꿈 이야기를 했습니다. “꿈속에서 내 앞에 포도나무가 하나 있는 것을 보았네.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chief cupbearer told Joseph his dream. He said to him, "In my dream I saw a vine in front of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