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그로부터 2년 후에 바로가 꿈을 꾸었습니다. 그가 나일 강가에 서 있었는데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two full years had passed, Pharaoh had a dream: He was standing by the Nile,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언젠가 바로께서 종들에게 화가 나셔서 저와 빵 굽는 관원장을 경호대장의 집에 가두신 적이 있으십니다.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was once angry with his servants, and he imprisoned me and the chief baker in the house of the captain of the guard.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저희가 같은 날 밤에 꿈을 꾸었는데 서로 다른 의미가 있는 꿈이었습니다.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us had a dream the same night, and each dream had a meaning of its own.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그때 거기에 젊은 히브리 청년 하나가 저희와 함께 있었습니다. 그는 경호대장의 종이었습니다. 저희가 그에게 저희의 꿈을 이야기해 주었더니 그가 저희에게 꿈을 해석해 주었는데 각자의 꿈에 따라서 그 의미를 풀이해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young Hebrew was there with us, a servant of the captain of the guard. We told him our dreams, and he interpreted them for us, giving each man the interpretation of his dream.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그리고 그가 저희들에게 해석해 준 대로 일이 이루어졌습니다. 저는 제자리로 돌아오게 됐고 빵 굽는 관원장의 목이 매달렸습니다.”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things turned out exactly as he interpreted them to us: I was restored to my position, and the other man was hanged."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바로가 사람을 보내 요셉을 불러들였습니다. 그들은 즉시 요셉을 감옥에서 데리고 나왔습니다. 그는 수염을 깎고 옷을 갈아입은 다음 바로 앞에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sent for Joseph, and he was quickly brought from the dungeon. When he had shaved and changed his clothes, he came before Pharaoh.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바로가 요셉에게 말했습니다. “내가 꿈을 꾸었는데 아무도 그것을 풀지 못했다. 내가 너에 대해 하는 말을 들어 보니 너는 꿈을 들으면 풀 수 있다고 하더구나.”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to Joseph, "I had a dream, and no one can interpret it. But I have heard it said of you that when you hear a dream you can interpret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요셉이 바로에게 대답했습니다. “제가 아니라 하나님께서 바로께 평안한 대답을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cannot do it," Joseph replied to Pharaoh, "but God will give Pharaoh the answer he desires."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바로가 요셉에게 말했습니다. “꿈속에서 보니 내가 나일 강둑에 서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said to Joseph, "In my dream I was standing on the bank of the Nile,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그런데 살찌고 모양새가 좋은 암소 일곱 마리가 강에서 올라와 갈대 풀을 뜯어먹고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out of the river there came up seven cows, fat and sleek, and they grazed among the reeds.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뒤를 이어 약하고 보기에 아주 흉하며 야윈 다른 소 일곱 마리가 올라왔다. 나는 이집트 온 땅에서 그렇게 형편없는 소들을 본 적이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cows came up -- scrawny and very ugly and lean. I had never seen such ugly cows in all the land of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아름답게 생긴 살진 암소 일곱 마리가 강에서 올라와 갈대 풀을 뜯어먹고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out of the river there came up seven cows, sleek and fat, and they grazed among the reeds.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그런데 그 형편없고 마른 소들이 처음의 살진 소 일곱 마리를 잡아먹는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lean, ugly cows ate up the seven fat cows that came up first.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그것들은 먹고 나서도 굶은 것처럼 여전히 그 생김새가 형편없었다. 그리고 내가 잠에서 깨었다.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after they ate them, no one could tell that they had done so; they looked just as ugly as before. Then I woke up.</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다시 내가 꿈에서 보니 굵고 좋은 알곡이 달린 일곱 개의 이삭이 한 줄기에서 자라나고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dreams I also saw seven heads of grain, full and good, growing on a single stalk.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뒤를 이어 마르고 동풍에 시든 일곱 개의 이삭이 싹텄다.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heads sprouted -- withered and thin and scorched by the east wind.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그러고 나서 그 마른 이삭들이 좋은 이삭 일곱을 삼켜 버렸다. 내가 이것을 마술사들에게 말해 주었지만 내게 그 꿈을 설명해 주는 사람이 없었다.”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thin heads of grain swallowed up the seven good heads. I told this to the magicians, but none could explain it to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요셉이 바로에게 말했습니다. “바로의 꿈은 다 같은 것입니다. 하나님께서 이제 하시고자 하는 일을 바로께 보여 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Pharaoh, "The dreams of Pharaoh are one and the same. God has revealed to Pharaoh what he is about to do.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일곱 마리 좋은 소는 7년을 말하며 일곱 개의 좋은 이삭도 7년을 말합니다. 이 꿈은 같은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 good cows are seven years, and the seven good heads of grain are seven years; it is one and the same dream.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나중에 나온 일곱 마리의 마르고 형편없는 소들 역시 7년을 말하고 동풍에 마른 속이 빈 이삭 일곱도 흉년이 7년 동안 있을 것을 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 lean, ugly cows that came up afterward are seven years, and so are the seven worthless heads of grain scorched by the east wind: They are seven years of famine.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제가 바로께 말씀드린 것과 같이 이것은 하나님께서 이제 하시고자 하는 일을 바로께 보여 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just as I said to Pharaoh: God has shown Pharaoh what he is about to do.</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두고 보십시오. 이집트 온 땅에 7년 동안 큰 풍년이 있게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years of great abundance are coming throughout the land of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뒤에 흉측하고 마른 암소 일곱 마리가 뒤따라 강에서 올라와 강둑에서 이 소들 옆에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cows, ugly and gaunt, came up out of the Nile and stood beside those on the riverbank.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후에 7년의 흉년이 뒤따를 것입니다. 그러면 이집트의 모든 풍요로움이 잊혀지고 기근이 땅을 뒤덮을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seven years of famine will follow them. Then all the abundance in Egypt will be forgotten, and the famine will ravage the land.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뒤에 따라올 기근이 너무 심해 이 땅에 풍요로움이 있었는지 기억조차 못하게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abundance in the land will not be remembered, because the famine that follows it will be so severe.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꿈이 바로께 두 번이나 반복해 보인 것은 이 일을 하나님께서 결정하셨고 하나님께서 이 일을 서둘러 행하실 것이기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reason the dream was given to Pharaoh in two forms is that the matter has been firmly decided by God, and God will do it soon.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이제 바로께서는 분별력과 지혜가 있는 사람을 찾아 이집트 땅 위에 세우십시오.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let Pharaoh look for a discerning and wise man and put him in charge of the land of Egypt.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바로께서는 이렇게 행하십시오. 온 땅에 감독들을 임명하시고 7년의 풍년 동안 이집트에서 추수한 곡식의 5분의 1을 거둬 들이게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Pharaoh appoint commissioners over the land to take a fifth of the harvest of Egypt during the seven years of abundance.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이제 다가올 풍년 동안에 이 식량들을 모아들이시고 왕의 권한 아래 이 곡식들을 각 성읍들에 쌓아 놓고 지키게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should collect all the food of these good years that are coming and store up the grain under the authority of Pharaoh, to be kept in the cities for food.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양식들은 이집트 땅에 일어날 7년 동안의 흉년에 대비한 식량이 될 것입니다. 그러면 이 땅이 흉년으로 망하는 일이 없을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food should be held in reserve for the country, to be used during the seven years of famine that will come upon Egypt, so that the country may not be ruined by the famine."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 제안이 바로와 그의 모든 신하들에게 좋게 여겨졌습니다.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plan seemed good to Pharaoh and to all his officials.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바로가 자기 신하들에게 말했습니다. “우리가 이 사람처럼 하나님의 영이 있는 사람을 찾을 수가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asked them, "Can we find anyone like this man, one in whom is the spirit of God?"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바로가 요셉에게 말했습니다. “하나님께서 네게 이 모든 것을 알려 주셨으니 너만큼 분별력과 지혜가 있는 사람이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said to Joseph, "Since God has made all this known to you, there is no one so discerning and wise as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흉측하고 마른 암소들이 아름답게 생긴 살진 암소 일곱 마리를 잡아먹어 버렸습니다. 그리고 바로가 잠에서 깨어났습니다.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cows that were ugly and gaunt ate up the seven sleek, fat cows. Then Pharaoh woke up.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너는 내 집을 다스리도록 하여라. 내 모든 백성이 네 명령에 순종할 것이다. 내가 너보다 높은 것은 이 왕의 자리뿐이다.”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be in charge of my palace, and all my people are to submit to your orders. Only with respect to the throne will I be greater than you."</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바로가 요셉에게 말했습니다. “보아라. 내가 지금 너를 이집트 온 땅 위에 세우노라.”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said to Joseph, "I hereby put you in charge of the whole land of Egypt."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바로가 자기 손가락에서 반지를 빼 요셉의 손가락에 끼워 주고 고운 삼베로 된 옷을 입히고 그 목에는 금목걸이를 걸어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took his signet ring from his finger and put it on Joseph's finger. He dressed him in robes of fine linen and put a gold chain around his neck.</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그는 또한 요셉을 자기의 두 번째 수레에 태웠습니다. 사람들이 요셉 앞에서 “무릎 꿇고 절하라”고 외쳤습니다. 이렇게 해서 바로는 요셉에게 이집트 온 땅을 맡겼습니다.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him ride in a chariot as his second-in-command, and men shouted before him, "Make way!" Thus he put him in charge of the whole land of Egypt.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바로가 요셉에게 말했습니다. “나는 바로다. 말이 떨어지기 전에는 이집트 온 땅에서 자기 손이나 발을 움직일 사람이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said to Joseph, "I am Pharaoh, but without your word no one will lift hand or foot in all Egypt."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바로가 요셉에게 사브낫바네아라는 이름을 지어 주었습니다. 그리고 온의 제사장인 보디베라의 딸 아스낫을 그에게 아내로 주었습니다. 요셉이 이집트 땅을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gave Joseph the name Zaphenath-Paneah and gave him Asenath daughter of Potiphera, priest of On, to be his wife. And Joseph went throughout the land of Egypt.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요셉이 이집트 왕 바로 앞에 서게 됐을 때 그의 나이 30세였습니다. 요셉은 바로 앞에서 나와 이집트를 두루 살피고 다녔습니다.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was thirty years old when he entered the service of Pharaoh king of Egypt. And Joseph went out from Pharaoh's presence and traveled throughout Egypt.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땅은 7년의 풍년 동안 풍성하게 많은 소출을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seven years of abundance the land produced plentifully.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요셉은 그 7년의 풍년 동안 이집트에서 생산된 모든 양식을 거둬 여러 성에 쌓아 두었습니다. 그는 각 성의 주변에 있는 밭에서 거둔 양식들을 각 성에 저장해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collected all the food produced in those seven years of abundance in Egypt and stored it in the cities. In each city he put the food grown in the fields surrounding it.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요셉은 바다의 모래처럼 어마어마하게 많은 양의 곡식을 모아 두었습니다. 그 양이 너무 많아서 그는 다 기록할 수가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stored up huge quantities of grain, like the sand of the sea; it was so much that he stopped keeping records because it was beyond measure.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바로가 다시 잠이 들어 두 번째 꿈을 꾸었습니다. 한 줄기에 토실토실한 좋은 이삭 일곱 개가 자라고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fell asleep again and had a second dream: Seven heads of grain, healthy and good, were growing on a single stalk.</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흉년이 들기 전에 온의 제사장 보디베라의 딸 아스낫이 요셉에게 두 아들을 낳아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 years of famine came, two sons were born to Joseph by Asenath daughter of Potiphera, priest of 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요셉은 “하나님께서 나로 하여금 내 모든 수고와 내 아버지 집의 모든 일을 다 잊게 하셨다”라고 하며 맏아들의 이름을 므낫세라고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named his firstborn Manasseh and said, "It is because God has made me forget all my trouble and all my father's household."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그리고 그는 “하나님께서 나로 하여금 내 고난의 땅에서 번영하게 하셨다”라고 하며 작은아들의 이름을 에브라임이라고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son he named Ephraim and said, "It is because God has made me fruitful in the land of my suffering."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이집트 땅에 7년의 풍년이 끝났습니다.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 years of abundance in Egypt came to an end,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그리고 요셉이 말한 대로 7년의 흉년이 시작됐습니다. 다른 모든 나라에도 흉년이 들었지만 이집트 온 땅에는 식량이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seven years of famine began, just as Joseph had said. There was famine in all the other lands, but in the whole land of Egypt there was food.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온 이집트 땅도 굶주리게 되자 백성들이 식량을 구하며 바로에게 부르짖었습니다. 그때 바로가 모든 이집트 백성들에게 “요셉에게 가서 그가 하라는 대로 하라”고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Egypt began to feel the famine, the people cried to Pharaoh for food. Then Pharaoh told all the Egyptians, "Go to Joseph and do what he tells you."</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흉년이 온 땅에 닥치자 요셉은 창고를 열어 이집트 백성들에게 곡식을 팔았습니다. 이집트 땅에 기근이 아주 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famine had spread over the whole country, Joseph opened the storehouses and sold grain to the Egyptians, for the famine was severe throughout Egypt.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온 땅에 기근이 심했기 때문에 온 세상 사람들이 곡식을 사러 이집트에 있는 요셉에게로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countries came to Egypt to buy grain from Joseph, because the famine was severe in all the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그런데 보니 마르고 동풍에 시든 이삭 일곱 개가 싹텄습니다.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heads of grain sprouted -- thin and scorched by the east wind.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그리고 마른 이삭들이 토실토실하고 굵은 이삭 일곱 개를 삼켜 버렸습니다. 그리고 바로가 잠에서 깨어나 보니 그것은 꿈이었습니다.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thin heads of grain swallowed up the seven healthy, full heads. Then Pharaoh woke up; it had been a dream.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아침에 바로는 마음이 편치 않았습니다. 그가 사람을 보내 이집트의 모든 마술사들과 지혜자들을 불러들였습니다. 바로가 그들에게 자기가 꾼 꿈을 말해 주었는데 그 꿈을 풀이할 수 있는 사람이 아무도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his mind was troubled, so he sent for all the magicians and wise men of Egypt. Pharaoh told them his dreams, but no one could interpret them for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술 맡은 관원장이 바로에게 말했습니다. “오늘에야 제가 그동안 잊고 있었던 제 잘못이 생각났습니다.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chief cupbearer said to Pharaoh, "Today I am reminded of my shortcomings.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