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야곱은 이집트에 곡식이 있다는 것을 알게 됐습니다. 야곱은 자기 아들들에게 말했습니다. “너희가 어째서 서로 얼굴만 바라보고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learned that there was grain in Egypt, he said to his sons, "Why do you just keep looking at each other?"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대답했습니다. “아닙니다. 내 주여, 주의 종들은 양식을 사러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lord," they answered. "Your servants have come to buy food.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우리는 다 한 사람의 아들들입니다. 주의 종들은 정직한 사람들입니다. 저희는 정탐꾼들이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all the sons of one man. Your servants are honest men, not spies."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요셉이 그들에게 말했습니다. “아니다. 너희는 우리 땅의 허술한 곳을 살피러 온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he said to them. "You have come to see where our land is unprotected."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형제들이 대답했습니다. “주의 종들은 12형제입니다. 저희는 가나안 땅에 살고 있는 한 사람의 아들들입니다. 막내는 지금 아버지와 함께 있고 또 하나는 없어졌습니다.”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replied, "Your servants were twelve brothers, the sons of one man, who lives in the land of Canaan. The youngest is now with our father, and one is no more."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요셉이 그들에게 말했습니다. “내가 ‘너희는 정탐꾼들이다’라고 말한 것은 바로 이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them, "It is just as I told you: You are spies!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그러면 너희를 시험해 보도록 하겠다. 바로의 살아 계심을 걸고 맹세하지만 너희 막내가 여기 오지 않는 한 너희가 이곳에서 빠져나가지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how you will be tested: As surely as Pharaoh lives, you will not leave this place unless your youngest brother comes 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 가운데 하나를 보내 너희 동생을 데려오도록 하라. 그동안 너희는 갇혀 있게 될 것이다. 너희 말이 진실인지 시험해 보도록 하겠다. 만약 진실이 아니라면 바로의 살아 계심을 걸고 맹세하지만 너희는 정탐꾼들임에 틀림없다.”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one of your number to get your brother; the rest of you will be kept in prison, so that your words may be tested to see if you are telling the truth. If you are not, then as surely as Pharaoh lives, you are spies!"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요셉은 그들 모두를 3일 동안 가둬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put them all in custody for three days.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3일 만에 요셉이 형제들에게 말했습니다. “이렇게 하면 너희가 살게 될 것이다. 나는 하나님을 경외하는 사람이다.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Joseph said to them, "Do this and you will live, for I fear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너희가 만약 정직한 사람들이라면 너희 형제들 가운데 하나가 여기 감옥에 남고 나머지는 흉년 때문에 굶고 있는 너희 집안 식구들을 위해 곡식을 갖고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honest men, let one of your brothers stay here in prison, while the rest of you go and take grain back for your starving households.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이어 말했습니다. “보라. 내가 이집트에 곡식이 있다는 말을 들었다. 그곳에 내려가 우리를 위해 곡식을 좀 사 오라. 그러면 우리가 죽지 않고 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continued, "I have heard that there is grain in Egypt. Go down there and buy some for us, so that we may live and not die."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너희는 막내를 내게 데려와야 한다. 그래야만 너희 말이 진실이라는 게 증명되고 너희가 죽지 않게 될 것이다.” 형제들은 그렇게 하기로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bring your youngest brother to me, so that your words may be verified and that you may not die." This they proceeded to do.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형제들이 서로 말했습니다. “정말로 우리가 우리 동생 때문에 벌을 받고 있구나. 그가 그렇게 괴로워하는 것을 보고 또 그가 목숨을 구해 달라고 우리에게 사정을 할 때 듣지 않아서 우리가 이런 괴로움을 당하고 있는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one another, "Surely we are being punished because of our brother. We saw how distressed he was when he pleaded with us for his life, but we would not listen; that's why this distress has come upon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르우벤이 말했습니다. “내가 ‘그 아이에게 죄를 짓지 말라’고 했는데도 너희가 내 말을 듣지 않았다. 이제 우리가 그의 피 값을 치르게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Reuben replied, "Didn't I tell you not to sin against the boy? But you wouldn't listen! Now we must give an accounting for his blood."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 사이에는 통역관이 있었기 때문에 그들은 요셉이 자신들의 말을 알아듣고 있는 줄을 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realize that Joseph could understand them, since he was using an interpreter.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요셉은 형들에게서 물러나와 울었습니다. 그러고 다시 돌아와서 그들에게 말하고 형제들 가운데 시므온을 골라내서 그들이 보는 앞에서 묶었습니다.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turned away from them and began to weep, but then turned back and spoke to them again. He had Simeon taken from them and bound before their eyes.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요셉은 종들을 시켜 형제들의 자루를 곡식으로 채우되 각 사람의 돈을 각자의 자루에 도로 넣어 주며 여행에 필요한 음식들도 따로 주라고 명령했습니다. 그들은 그대로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gave orders to fill their bags with grain, to put each man's silver back in his sack, and to give them provisions for their journey. After this was done for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형제들은 나귀에 곡식을 싣고 그곳을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loaded their grain on their donkeys and left.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 가운데 하나가 여관에서 나귀에게 먹이를 주려고 자루를 열었다가 자루 아귀에 자기 돈이 그대로 들어 있는 것을 발견했습니다.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place where they stopped for the night one of them opened his sack to get feed for his donkey, and he saw his silver in the mouth of his sack.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자기 형제들에게 말했습니다. “내 돈이 도로 돌아왔다. 여기 내 자루 속에 돈이 들어 있어!” 그러자 그들의 마음이 철렁 내려앉았습니다. 형제들은 놀라서 서로에게 말했습니다. “하나님께서 우리에게 왜 이런 일을 행하셨을까?”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silver has been returned," he said to his brothers. "Here it is in my sack." Their hearts sank and they turned to each other trembling and said, "What is this that God has done to us?"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형제들은 가나안 땅에 있는 자기들의 아버지 야곱에게 가서 그동안 있었던 일들을 낱낱이 말씀드렸습니다.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their father Jacob in the land of Canaan, they told him all that had happened to them. They said,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요셉의 형들 열 명이 곡식을 사러 이집트로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ten of Joseph's brothers went down to buy grain from Egypt.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땅을 다스리는 사람이 저희에게 매몰차게 말하면서 저희를 그 땅을 엿보러 온 정탐꾼 취급했습니다.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is lord over the land spoke harshly to us and treated us as though we were spying on the land.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그래서 저희가 그에게 말하기를 ‘저희는 정직한 사람들이지 정탐꾼들이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said to him, `We are honest men; we are not spies.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저희는 12형제로서 한 아버지의 아들들입니다. 하나는 없어졌고 막내는 지금 저희 아버지와 함께 가나안 땅에 있습니다’라고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twelve brothers, sons of one father. One is no more, and the youngest is now with our father in Canaan.'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그러자 그 땅을 다스리는 사람이 저희에게 말했습니다. ‘너희가 이렇게 하면 정직한 사람들인지 내가 알아볼 수 있을 것이다. 너희 형제들 가운데 하나를 나와 함께 여기에 남겨 두고 나머지는 흉년으로 인해 굶고 있는 너희 집안 식구들을 위해 곡식을 갖고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who is lord over the land said to us, `This is how I will know whether you are honest men: Leave one of your brothers here with me, and take food for your starving households and go.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그리고 너희 막내를 내게 데려오면 너희가 정탐꾼들이 아니라 정직한 사람들인 것을 내가 알게 될 것이다. 그러면 내가 너희 형제를 다시 내줄 것이며 너희는 이 땅에서 자유롭게 다닐 수 있을 것이다’라고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bring your youngest brother to me so I will know that you are not spies but honest men. Then I will give your brother back to you, and you can trade in the land.'"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형제들이 각자 자기 자루를 비우려고 보니 모든 자루마다 돈 꾸러미가 도로 들어 있었습니다. 그 돈 꾸러미들을 보고 그들과 그들의 아버지가 겁에 질렸습니다.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emptying their sacks, there in each man's sack was his pouch of silver! When they and their father saw the money pouches, they were frightened.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아버지 야곱이 그들에게 말했습니다. “너희가 내 자식들을 빼앗아 가는구나. 요셉이 없어지더니 시므온도 없어지고 이제는 베냐민마저 데려가려 하는구나. 너희 모두가 나를 괴롭히는구나.”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father Jacob said to them, "You have deprived me of my children. Joseph is no more and Simeon is no more, and now you want to take Benjamin. Everything is against 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르우벤이 아버지에게 말했습니다. “만약 제가 베냐민을 다시 아버지께로 데려오지 못한다면 제 아들 둘을 죽이셔도 좋습니다. 베냐민을 제 손에 맡기십시오. 제가 그를 도로 데려오겠습니다.”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Reuben said to his father, "You may put both of my sons to death if I do not bring him back to you. Entrust him to my care, and I will bring him back."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그러나 야곱이 말했습니다. “내 아들 베냐민은 너희와 함께 거기에 내려가지 못한다. 베냐민의 형 요셉이 죽었고 이제 베냐민밖에 남지 않았다. 혹시 너희가 데려가는 길에 베냐민이 해라도 입는다면 너희는 흰머리가 난 나를 슬픔 가운데 죽게 만들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Jacob said, "My son will not go down there with you; his brother is dead and he is the only one left. If harm comes to him on the journey you are taking, you will bring my gray head down to the grave in sorrow."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야곱은 요셉의 동생 베냐민만은 그의 형들과 함께 보내지 않았습니다. “그에게 화가 미칠지 모른다”라고 생각했기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Jacob did not send Benjamin, Joseph's brother, with the others, because he was afraid that harm might come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이스라엘의 아들들은 곡식을 사러 가는 사람들 틈에 끼어서 내려갔습니다. 가나안 땅에 흉년이 들었기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Israel's sons were among those who went to buy grain, for the famine was in the land of Canaan also.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요셉은 그 땅의 총리가 돼 그 땅의 모든 백성들에게 곡식을 팔고 있었습니다. 요셉의 형들이 와서 얼굴을 땅에 대고 그에게 절을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Joseph was the governor of the land, the one who sold grain to all its people. So when Joseph's brothers arrived, they bowed down to him with their faces to the ground.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요셉은 자기 형들을 보자 바로 그들을 알아보았습니다. 그러나 그는 모르는 척하며 그들에게 매몰차게 대했습니다. 요셉이 형들에게 말했습니다. “너희는 어디에서 왔느냐?” 그들이 대답했습니다. “양식을 사러 가나안 땅에서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Joseph saw his brothers, he recognized them, but he pretended to be a stranger and spoke harshly to them. "Where do you come from?" he asked. "From the land of Canaan," they replied, "to buy food."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요셉은 자기 형들을 알아보았지만 그들은 요셉을 알아보지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Joseph recognized his brothers, they did not recognize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요셉은 전에 자기가 그들에 관해 꾸었던 꿈이 생각났습니다. 그가 말했습니다. “너희는 정탐꾼들이다. 너희는 우리 땅에서 허술한 곳이 어딘지를 살피러 온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remembered his dreams about them and said to them, "You are spies! You have come to see where our land is unprotected."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