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땅에 기근이 심해졌습니다.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famine was still severe in the land.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저희가 늦장을 부리지 않았다면 벌써 두 번은 갔다 왔을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it is, if we had not delayed, we could have gone and returned twice."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그들의 아버지 이스라엘이 그들에게 말했습니다. “꼭 그래야만 한다면 이렇게 하자. 너희 자루에 이 땅의 가장 좋은 물건들, 곧 향유 조금과 꿀 조금과 향신료와 몰약과 피스타치오와 아몬드를 넣어서 그 사람에게 선물로 갖고 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their father Israel said to them, "If it must be, then do this: Put some of the best products of the land in your bags and take them down to the man as a gift -- a little balm and a little honey, some spices and myrrh, some pistachio nuts and almonds.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돈도 두 배로 갖고 가서 지난번에 너희 자루 아귀에 담겨 돌아온 돈을 돌려주라. 그것은 아마 실수였을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double the amount of silver with you, for you must return the silver that was put back into the mouths of your sacks. Perhaps it was a mistake.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네 동생도 데리고 떠나 다시 그 사람에게 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your brother also and go back to the man at once.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전능하신 하나님께서 너희로 그 사람 앞에서 긍휼을 입게 하셔서 너희의 다른 형제와 베냐민을 너희와 함께 돌아오게 하기를 바란다. 그러나 내가 내 자식들을 잃어야 된다면 잃을 수밖에 없다.”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may God Almighty grant you mercy before the man so that he will let your other brother and Benjamin come back with you. As for me, if I am bereaved, I am bereaved."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형제들이 선물과 두 배의 돈을 챙겨 들고 베냐민도 데리고 이집트로 내려가 요셉 앞에 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men took the gifts and double the amount of silver, and Benjamin also. They hurried down to Egypt and presented themselves to Joseph.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요셉은 베냐민이 형제들과 함께 있는 것을 보고 자기 집의 관리인에게 말했습니다. “이 사람들을 내 집안으로 들이고 짐승을 잡아 식사할 준비를 하여라. 그들이 정오에 나와 함께 식사할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Joseph saw Benjamin with them, he said to the steward of his house, "Take these men to my house, slaughter an animal and prepare dinner; they are to eat with me at noon."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관리인이 요셉의 말대로 해 형제들을 요셉의 집으로 들어오게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did as Joseph told him and took the men to Joseph's house.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형제들은 그의 집안으로 들어가게 되니 두려워서 속으로 생각했습니다. “전에 우리 자루에 담겨서 도로 돌아온 그 돈 때문에 우리가 여기에 끌려왔나 보다. 그가 우리에게 달려들어 붙잡아 우리를 종으로 삼고 우리 나귀도 빼앗으려고 하나 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men were frightened when they were taken to his house. They thought, "We were brought here because of the silver that was put back into our sacks the first time. He wants to attack us and overpower us and seize us as slaves and take our donkeys."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집 문 앞에서 그들이 요셉 집의 관리인에게 다가가서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went up to Joseph's steward and spoke to him at the entrance to the house.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이집트에서 가져온 곡식을 다 먹고 나자 아버지가 그들에게 말했습니다. “다시 가서 우리를 위해 양식을 좀더 사 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they had eaten all the grain they had brought from Egypt, their father said to them, "Go back and buy us a little more food."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그들이 말했습니다. “내 주여, 실은 저희가 지난번에 여기로 양식을 사러 왔었습니다.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"Please, sir," they said, "we came down here the first time to buy food.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그런데 저희가 여관에 도착해서 저희 자루를 열어 보니 각 사람의 자루 입구마다 돈이 고스란히 들어 있었습니다. 그래서 저희가 그것을 다시 가져왔습니다.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at the place where we stopped for the night we opened our sacks and each of us found his silver -- the exact weight -- in the mouth of his sack. So we have brought it back with us.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그리고 저희가 양식을 살 돈을 더 가져왔습니다. 저희는 누가 돈을 자루에 넣었는지 모릅니다.”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have also brought additional silver with us to buy food. We don't know who put our silver in our sacks."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관리인이 말했습니다. “괜찮습니다. 두려워하지 마십시오. 여러분의 하나님, 곧 여러분 아버지의 하나님께서 여러분들 자루에 보물을 넣어 주신 것입니다. 저는 여러분의 돈을 받았습니다.” 그러고 나서 그는 시므온을 그들에게 데려왔습니다.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"It's all right," he said. "Don't be afraid. Your God, the God of your father, has given you treasure in your sacks; I received your silver." Then he brought Simeon out to them.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관리인은 형제들을 요셉의 집으로 데리고 들어가 발 씻을 물을 주고 그들의 나귀에게도 먹이를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steward took the men into Joseph's house, gave them water to wash their feet and provided fodder for their donkeys.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형제들은 자신들이 거기에서 식사를 하게 되리라는 것을 들었기 때문에 정오가 돼 요셉이 오기 전에 준비해 온 선물을 챙겼습니다.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prepared their gifts for Joseph's arrival at noon, because they had heard that they were to eat there.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요셉이 집에 오자 그들은 준비한 선물을 집안으로 갖고 들어가 그 앞에서 땅에 엎드려 절했습니다.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Joseph came home, they presented to him the gifts they had brought into the house, and they bowed down before him to the ground.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요셉은 형제들에게 잘 있었는지 묻고 난 다음에 말했습니다. “너희가 말했던 너희의 늙은 아버지는 어떠하시냐? 그분이 아직 살아 계시냐?”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asked them how they were, and then he said, "How is your aged father you told me about? Is he still living?"</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그들이 말했습니다. “주의 종인 저희 아버지는 아직 살아 계시고 잘 지내고 계십니다.” 그들이 다시 머리를 숙여 절했습니다.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replied, "Your servant our father is still alive and well." And they bowed low to pay him honor.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요셉이 눈을 들어 자기 어머니의 아들인 자기 동생 베냐민을 보고 “이 아이가 너희가 내게 말했던 그 막내냐?” 하고 물어보고 다시 말했습니다. “아이야, 하나님께서 네게 은혜 베푸시기를 바란다.”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looked about and saw his brother Benjamin, his own mother's son, he asked, "Is this your youngest brother, the one you told me about?" And he said, "God be gracious to you, my son."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유다가 아버지에게 말했습니다. “그 사람이 저희에게 단호하게 말하기를 ‘만약 너희 동생이 너희와 함께 오지 않으면 너희가 다시는 내 얼굴을 보지 못할 것이다’라고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Judah said to him, "The man warned us solemnly, `You will not see my face again unless your brother is with you.'</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요셉은 서둘러서 밖으로 나갔습니다. 그가 자기 동생을 보자 애틋한 마음이 불타올랐기 때문이었습니다. 그는 울 곳을 찾아 자기 방으로 들어가 울었습니다.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Deeply moved at the sight of his brother, Joseph hurried out and looked for a place to weep. He went into his private room and wept there.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그러고 나서 요셉은 얼굴을 씻고 다시 나왔습니다. 그가 마음을 진정시키면서 말했습니다. “음식을 내오너라.”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 had washed his face, he came out and, controlling himself, said, "Serve the food."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사람들이 음식을 요셉에게 따로 차려 주고 그 형제들에게 따로 차려 주고 요셉과 함께 식사를 하는 이집트 사람들에게 또 따로 차려 주었습니다. 이는 이집트 사람들은 히브리 사람들과 함께 식사하는 것을 혐오스러운 일로 여겨 그들과 함께 식사를 할 수 없었기 때문이었습니다.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served him by himself, the brothers by themselves, and the Egyptians who ate with him by themselves, because Egyptians could not eat with Hebrews, for that is detestable to Egyptians.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형제들의 자리가 첫째부터 막내까지 나이 순서대로 요셉의 앞에 배정됐습니다. 이 때문에 형제들이 놀라 서로 얼굴을 바라보았습니다.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had been seated before him in the order of their ages, from the firstborn to the youngest; and they looked at each other in astonishment.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요셉이 자기 상에서 음식을 나눠 주었는데 베냐민에게는 다른 사람들보다 다섯 배나 많은 양의 음식을 주었습니다. 그들이 마시며 요셉과 함께 즐거워했습니다.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portions were served to them from Joseph's table, Benjamin's portion was five times as much as anyone else's. So they feasted and drank freely with him.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아버지께서 만약 막내를 저희와 함께 보내신다면 저희가 내려가서 아버지를 위해 양식을 사 오겠습니다.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will send our brother along with us, we will go down and buy food for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그러나 베냐민을 보내지 않으시겠다면 저희도 내려가지 않겠습니다. 그 사람이 저희에게 ‘너희 동생이 함께 오지 않으면 너희가 다시는 내 얼굴을 보지 못할 것이다’라고 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will not send him, we will not go down, because the man said to us, `You will not see my face again unless your brother is with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이스라엘이 물었습니다. “왜 그 사람에게 동생이 있다는 말을 해서 나를 곤란하게 만드느냐?”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Israel asked, "Why did you bring this trouble on me by telling the man you had another brother?"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그들이 대답했습니다. “그 사람이 저희와 저희의 가족 사항을 자세히 물어봤습니다. 그가 ‘너희 아버지가 아직 살아 계시냐? 너희에게 다른 형제가 있느냐?’라고 해서 저희는 그저 묻는 대로 대답했을 뿐입니다. 그가 ‘너희 동생을 데리고 내려오라’고 할 줄 저희가 어떻게 알았겠습니까?”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replied, "The man questioned us closely about ourselves and our family. `Is your father still living?' he asked us. `Do you have another brother?' We simply answered his questions. How were we to know he would say, `Bring your brother down here'?"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유다가 아버지 이스라엘에게 말했습니다. “이 아이를 저희와 함께 보내십시오. 그러면 저희가 당장 가겠습니다. 그래야 저희도, 아버지도, 저희 자식들도 죽지 않고 살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Judah said to Israel his father, "Send the boy along with me and we will go at once, so that we and you and our children may live and not die.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제가 베냐민을 책임지겠습니다. 제게 책임을 물으십시오. 만약 제가 그를 아버지께 데려와 아버지 앞에 세우지 못한다면 제가 평생토록 아버지 앞에서 그 죄를 다 받겠습니다.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myself will guarantee his safety; you can hold me personally responsible for him. If I do not bring him back to you and set him here before you, I will bear the blame before you all my life.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