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요셉은 자기 집의 관리인에게 명령했습니다. “이 사람들이 갖고 갈 수 있는 양식을 이 사람들의 자루에 가득 채워 주어라. 그리고 각 사람의 돈을 각자의 자루 아귀에 도로 넣어라.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Joseph gave these instructions to the steward of his house: "Fill the men's sacks with as much food as they can carry, and put each man's silver in the mouth of his sack.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말했습니다. “좋다. 너희들이 말한 대로 하자. 누구든 그것을 갖고 있는 것이 드러난 사람은 내 주의 종이 될 것이다. 그러나 나머지 사람들은 죄가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"Very well, then," he said, "let it be as you say. Whoever is found to have it will become my slave; the rest of you will be free from blame."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그들은 각자 자기 자루를 땅에 얼른 내려놓고 풀어 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them quickly lowered his sack to the ground and opened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관리인이 큰아들부터 시작해서 막내에 이르기까지 짐을 뒤졌습니다. 그런데 그 잔이 베냐민의 자루에서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steward proceeded to search, beginning with the oldest and ending with the youngest. And the cup was found in Benjamin's sack.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형제들이 자기 옷들을 찢었습니다. 그리고 나귀에 짐을 싣고 성으로 되돌아갔습니다.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they tore their clothes. Then they all loaded their donkeys and returned to the city.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유다와 그 형제들이 요셉의 집에 이르렀을 때 요셉은 아직 거기에 있었습니다. 그들이 요셉 앞에서 땅에 엎드렸습니다.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was still in the house when Judah and his brothers came in, and they threw themselves to the ground before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요셉이 그들에게 말했습니다. “너희들은 도대체 무슨 짓을 한 거냐? 너희들은 나 같은 사람이 그것으로 항상 점을 친다는 것을 모르느냐?”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said to them, "What is this you have done? Don't you know that a man like me can find things out by divination?"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유다가 대답했습니다. “우리가 내 주께 무슨 말을 할 수 있겠습니까? 우리가 무슨 말을 하겠으며 우리의 결백을 어떻게 증명하겠습니까? 하나님께서 주의 종들의 죄악을 밝히셨으니 이제 우리와 그 잔을 가진 것으로 드러난 사람은 이제 다 내 주의 종입니다.”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can we say to my lord?" Judah replied. "What can we say? How can we prove our innocence? God has uncovered your servants' guilt. We are now my lord's slaves -- we ourselves and the one who was found to have the cup."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요셉이 말했습니다. “내가 그렇게는 하지 않을 것이다. 그 잔을 가진 것으로 드러난 사람만 내 종이 될 것이다. 그러니 너희는 너희 아버지에게 평안히 돌아가라.”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Joseph said, "Far be it from me to do such a thing! Only the man who was found to have the cup will become my slave. The rest of you, go back to your father in peace."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그때 유다가 요셉에게 다가가 말했습니다. “내 주여, 제발 내 주께 주의 종이 한마디만 할 수 있게 해 주시고 주의 종께 화를 내지 마십시오. 주께서는 바로와 같으신 분입니다.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Judah went up to him and said: "Please, my lord, let your servant speak a word to my lord. Do not be angry with your servant, though you are equal to Pharaoh himself.</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 주께서 이 종들에게 ‘너희에게 아버지나 형제가 있느냐’고 물으시기에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lord asked his servants, `Do you have a father or a brother?'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그리고 막내의 자루 입구에는 내 잔, 곧 내 은잔을 넣고 또한 곡식 값도 함께 넣어라.” 관리인이 요셉이 말한 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put my cup, the silver one, in the mouth of the youngest one's sack, along with the silver for his grain." And he did as Joseph said.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저희가 ‘나이 든 아버지와 그 노년에 난 막내아들이 있는데 그 형은 죽었고 그 어머니의 아들은 하나밖에 남지 않아서 아버지께서 그를 사랑하십니다’라고 대답했습니다.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answered, `We have an aged father, and there is a young son born to him in his old age. His brother is dead, and he is the only one of his mother's sons left, and his father loves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그러자 주께서는 종들에게, ‘내가 직접 그 아이를 보도록 내게 데리고 내려오라’고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said to your servants, `Bring him down to me so I can see him for myself.'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그래서 저희가 내 주께 ‘그 아이는 아버지를 떠날 수가 없습니다. 그가 아버지를 떠나면 아버지께서 돌아가십니다’라고 말씀드렸습니다.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said to my lord, `The boy cannot leave his father; if he leaves him, his father will die.'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그런데 주께서는 종들에게 ‘너희 막내 동생이 너희와 함께 내려오지 않으면 너희가 다시는 내 얼굴을 보지 못할 것이다’라고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told your servants, `Unless your youngest brother comes down with you, you will not see my face again.'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그래서 저희가 주의 종, 곧 제 아버지께 돌아가서 내 주께서 하신 말씀을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went back to your servant my father, we told him what my lord had said.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후 저희 아버지께서 ‘다시 가서 양식을 좀더 사 오라’고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our father said, `Go back and buy a little more food.'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저희가 ‘저희는 못 내려갑니다. 다만 저희 막내 동생이 저희와 함께 간다면 가겠습니다. 막내 동생이 저희와 함께 가지 않으면 저희가 그분의 얼굴을 볼 수가 없기 때문입니다’라고 말씀드렸습니다.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said, `We cannot go down. Only if our youngest brother is with us will we go. We cannot see the man's face unless our youngest brother is with us.'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그러자 주의 종인 제 아버지께서 저희에게 말씀하셨습니다. ‘너희도 알듯이 내 아내가 내게 두 아들을 낳아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my father said to us, `You know that my wife bore me two sons.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그런데 그 가운데 하나는 내게서 떠났다. 내가 생각하기에 그는 분명히 갈기갈기 찢겨 죽었을 것이다. 그 후로 나는 지금까지 그 아이를 다시 볼 수 없었다.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them went away from me, and I said, "He has surely been torn to pieces." And I have not seen him since.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그런데 너희가 이 아이까지 내게서 데려갔다가 혹시라도 그가 해를 입는다면 너희는 흰머리가 난 나를 슬픔 가운데 죽게 만들 것이다’라고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take this one from me too and harm comes to him, you will bring my gray head down to the grave in misery.'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아침이 밝자 형제들은 나귀를 이끌고 길을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morning dawned, the men were sent on their way with their donkeys.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그러니 만약 제가 주의 종인 제 아버지께 돌아갔을 때 이 아이가 저희와 함께 있지 않는다면 제 아버지의 목숨이 이 아이의 목숨에 달려 있기 때문에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if the boy is not with us when I go back to your servant my father and if my father, whose life is closely bound up with the boy's life,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제 아버지께서 이 아이가 없는 것을 보실 때 돌아가시고 말 것입니다. 주의 종들이 주의 종, 곧 제 아버지를 흰머리로 슬픔 가운데 죽게 만드는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sees that the boy isn't there, he will die. Your servants will bring the gray head of our father down to the grave in sorrow.</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주의 종이 제 아버지께 이 아이를 책임지겠다고 하면서 ‘제가 만약 그를 아버지께 데려오지 못하면 제가 평생토록 아버지 앞에서 그 비난을 다 받겠습니다’라고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servant guaranteed the boy's safety to my father. I said, `If I do not bring him back to you, I will bear the blame before you, my father, all my life!'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그러니 제발 이 아이 대신 이 종이 내 주의 종으로 여기 남게 하시고 이 아이는 자기 형들과 함께 고향으로 돌아가게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please let your servant remain here as my lord's slave in place of the boy, and let the boy return with his brothers.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 아이와 함께하지 않는다면 제가 어떻게 제 아버지께 돌아갈 수 있겠습니까? 그럴 수 없습니다. 저는 제 아버지께서 불행한 일을 당하시는 것을 차마 볼 수가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can I go back to my father if the boy is not with me? No! Do not let me see the misery that would come upon my father."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성을 벗어나서 그리 멀리 가지 못했을 때 요셉이 자기 집의 관리인에게 말했습니다. “지금 그 사람들을 쫓아가 따라잡고 말하여라. ‘너희가 왜 선을 악으로 갚았느냐?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not gone far from the city when Joseph said to his steward, "Go after those men at once, and when you catch up with them, say to them, `Why have you repaid good with evil?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이것은 내 주인이 마시는 데 쓸 뿐 아니라 점을 칠 때도 쓰시는 잔이 아니냐? 너희가 악한 짓을 저질렀구나’라고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Isn't this the cup my master drinks from and also uses for divination? This is a wicked thing you have done.'"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관리인은 형제들을 따라잡고 그들에게 이 말을 그대로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caught up with them, he repeated these words to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형제들이 관리인에게 말했습니다. “내 주께서 왜 그런 말씀을 하십니까? 저희는 그런 짓을 절대 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said to him, "Why does my lord say such things? Far be it from your servants to do anything like that!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저희가 저희 자루의 입구에서 발견한 돈도 가나안 땅에서 다시 갖다 드렸습니다. 그런데 저희가 어떻게 관리인님의 주인집에서 은이나 금을 훔쳤겠습니까?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even brought back to you from the land of Canaan the silver we found inside the mouths of our sacks. So why would we steal silver or gold from your master's house?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만약 주의 종들 가운데 어느 누가 그것을 갖고 있다는 것이 밝혀지면 그는 죽어 마땅할 것입니다. 그리고 저희도 내 주의 종이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of your servants is found to have it, he will die; and the rest of us will become my lord's slaves."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