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자기에게 시종을 드는 사람들 있는 앞에서 더 이상 자신을 억제하지 못하고 소리쳤습니다. “모두 내 앞에서 물러가라!” 그의 곁에 아무도 없게 되자 요셉은 자기 형들에게 자신이 누구인지를 밝혔습니다.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could no longer control himself before all his attendants, and he cried out, "Have everyone leave my presence!" So there was no one with Joseph when he made himself known to his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아버지께서는 고센 지방에서 저와 가까이 사시게 될 것입니다. 아버지와 아버지의 자식들과 손자들과 아버지의 가축들과 양들과 아버지의 모든 것들이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live in the region of Goshen and be near me -- you, your children and grandchildren, your flocks and herds, and all you have.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아직도 흉년이 5년 더 남았으니 제가 아버지를 봉양하겠습니다. 그렇지 않으면 아버지와 아버지의 집안과 아버지께 속한 모든 사람들이 다 가난에 처하게 될 것입니다’라고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provide for you there, because five years of famine are still to come. Otherwise you and your household and all who belong to you will become destitute.'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형님들과 제 동생 베냐민이 보는 대로 지금 말하고 있는 제가 바로 요셉입니다.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 see for yourselves, and so can my brother Benjamin, that it is really I who am speaking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형님들은 제가 이집트에서 누리고 있는 모든 영광과 형님들이 본 모든 것을 제 아버지께 전해 주십시오. 그리고 어서 빨리 제 아버지를 여기로 모시고 내려오십시오.”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my father about all the honor accorded me in Egypt and about everything you have seen. And bring my father down here quickly."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요셉은 자기 동생 베냐민의 목을 끌어안고 울었습니다. 베냐민도 요셉의 목을 끌어안고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threw his arms around his brother Benjamin and wept, and Benjamin embraced him, weeping.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요셉은 모든 형제들에게 입을 맞추고 울었습니다. 그런 후에야 그의 형들이 그와 이야기를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kissed all his brothers and wept over them. Afterward his brothers talked with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요셉의 형제들이 왔다는 소식이 바로의 궁전에까지 들어가자 바로와 그의 신하들이 다 기뻐했습니다.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news reached Pharaoh's palace that Joseph's brothers had come, Pharaoh and all his officials were pleased.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바로가 요셉에게 말했습니다. “네 형제들에게 이렇게 이르도록 하여라. ‘형님들의 짐승에 짐을 싣고 가나안 땅으로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"Tell your brothers, `Do this: Load your animals and return to the land of Canaan,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형님들의 아버지와 식구들을 제게로 데려오십시오. 그러면 제가 이집트 땅에서 가장 좋은 땅을 형님들에게 드릴 것이며 형님들이 이 땅의 가장 좋은 것들을 누릴 수 있을 것입니다’라고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bring your father and your families back to me. I will give you the best of the land of Egypt and you can enjoy the fat of the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또한 이렇게 이르도록 하여라. ‘자, 이렇게 하십시오. 형님들의 자식들과 아내들을 위해 이집트에서 수레를 갖고 가서 아버지를 모시고 오십시오.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also directed to tell them, `Do this: Take some carts from Egypt for your children and your wives, and get your father and come.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그리고 너무나 큰 소리로 우는 바람에 이집트 사람들이 그 소리를 들었고 바로의 궁정에서도 그의 울음소리를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wept so loudly that the Egyptians heard him, and Pharaoh's household heard about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현재 갖고 있는 물건들은 신경 쓰지 말고 오십시오. 온 이집트의 가장 좋은 것들이 형님들의 것입니다’라고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mind about your belongings, because the best of all Egypt will be yours.'"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그리하여 이스라엘의 아들들은 그대로 행했습니다. 요셉은 바로의 명령대로 그들에게 수레들을 주고 여행길에 먹을 양식도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sons of Israel did this. Joseph gave them carts, as Pharaoh had commanded, and he also gave them provisions for their journey.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또한 요셉이 그들에게 새 옷을 주었는데 특히 베냐민에게는 은 300개와 옷 다섯 벌을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each of them he gave new clothing, but to Benjamin he gave three hundred shekels of silver and five sets of clothes.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자기 아버지를 위해서 요셉은 이집트의 좋은 물건들을 실은 나귀 열 마리와 여행길에 먹을 곡식과 빵과 다른 양식들을 실은 암나귀 열 마리를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what he sent to his father: ten donkeys loaded with the best things of Egypt, and ten female donkeys loaded with grain and bread and other provisions for his journey.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그리고 요셉은 그의 형제들을 떠나보냈습니다. 그들이 떠나려고 할 때 요셉은 “가는 길에 서로 다투지 마십시오”라고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his brothers away, and as they were leaving he said to them, "Don't quarrel on the way!"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이렇게 해서 형제들이 이집트에서 가나안 땅에 있는 아버지 야곱에게로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up out of Egypt and came to their father Jacob in the land of Canaan.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야곱에게 말했습니다. “요셉이 아직 살아 있으며 온 이집트를 다스리고 있습니다.” 야곱은 심장이 멈추는 듯했습니다. 그는 아들들의 말을 믿을 수가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"Joseph is still alive! In fact, he is ruler of all Egypt." Jacob was stunned; he did not believe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요셉이 형들에게 했던 말들을 아들들에게 전해 듣고 요셉이 자기를 데려오라고 보낸 수레를 보고서야 그들의 아버지 야곱이 제정신이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told him everything Joseph had said to them, and when he saw the carts Joseph had sent to carry him back, the spirit of their father Jacob revived.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이스라엘이 말했습니다. “이제 됐다. 내 아들 요셉이 아직 살아 있다니, 내가 가겠다. 그리고 죽기 전에 가서 그를 보겠다.”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Israel said, "I'm convinced! My son Joseph is still alive. I will go and see him before I die."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요셉이 자기 형들에게 말했습니다. “제가 요셉입니다. 아버지께서 아직 살아 계십니까?” 그러나 형제들은 요셉 앞에서 너무 놀라 도대체 대답을 할 수가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his brothers, "I am Joseph! Is my father still living?" But his brothers were not able to answer him, because they were terrified at his presence.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요셉이 형제들에게 말했습니다. “제게 가까이 오십시오.” 그들이 가까이 오자 요셉이 형제들에게 말했습니다. “제가 형님들이 이집트에 팔아 버린 형님들의 동생 요셉입니다.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"Come close to me." When they had done so, he said, "I am your brother Joseph, the one you sold into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하지만 형님들이 저를 이곳에 팔았다고 해서 근심하거나 자책하지 마십시오. 이는 하나님께서 생명을 구하시려고 저를 형님들보다 먼저 여기로 보내신 것이기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do not be distressed and do not be angry with yourselves for selling me here, because it was to save lives that God sent me ahead of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2년 동안 이 땅에 흉년이 들었지만 앞으로도 5년 동안 밭을 갈지도 못하고 추수도 하지 못합니다.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years now there has been famine in the land, and for the next five years there will not be plowing and reaping.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이 땅에서 형님들의 자손들을 보존하시고 큰 구원을 베푸셔서 형님들의 목숨을 살리시려고 하나님께서 미리 저를 보내신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sent me ahead of you to preserve for you a remnant on earth and to save your lives by a great deliverance.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저를 여기에 보내신 분은 형님들이 아니라 하나님이십니다. 하나님께서 저를 바로의 아버지와 그의 온 집의 주인과 이집트 온 땅의 통치자로 삼으셨습니다.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it was not you who sent me here, but God. He made me father to Pharaoh, lord of his entire household and ruler of all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 어서 제 아버지께 가서 이렇게 말씀드리십시오. ‘아버지의 아들 요셉이 이렇게 말했습니다. 하나님께서 저를 온 이집트의 주인으로 삼으셨으니 머뭇거리지 말고 제게로 내려오십시오.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hurry back to my father and say to him, `This is what your son Joseph says: God has made me lord of all Egypt. Come down to me; don't delay.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