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이스라엘이 자기에게 속한 모든 사람들과 함께 출발했습니다. 그는 브엘세바에 도착해 자기 아버지 이삭의 하나님께 제사를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set out with all that was his, and when he reached Beersheba, he offered sacrifices to the God of his father Isaac.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시므온의 아들들은 여무엘과 야민과 오핫과 야긴과 스할과 가나안 여인의 아들인 사울입니다.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Simeon: Jemuel, Jamin, Ohad, Jakin, Zohar and Shaul the son of a Canaanite woman.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레위의 아들들은 게르손과 그핫과 므라리입니다.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Levi: Gershon, Kohath and Merari.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유다의 아들들은 엘과 오난과 셀라와 베레스와 세라입니다. 엘과 오난은 가나안 땅에서 죽었습니다. 베레스의 아들들은 헤스론과 하물입니다.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Judah: Er, Onan, Shelah, Perez and Zerah (but Er and Onan had died in the land of Canaan). The sons of Perez: Hezron and Hamul.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잇사갈의 아들들은 돌라와 부와와 욥과 시므론입니다.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Issachar: Tola, Puah, Jashub and Shimron.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스불론의 아들들은 세렛과 엘론과 얄르엘입니다.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Zebulun: Sered, Elon and Jahleel.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이들은 레아가 밧단아람에서 야곱에게 낳아준 아들들입니다. 이외에 그의 딸 디나가 있습니다. 이들, 곧 야곱의 아들들과 딸들은 모두 33명이었습니다.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Leah bore to Jacob in Paddan Aram, besides his daughter Dinah. These sons and daughters of his were thirty-three in 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갓의 아들들은 시뵨과 학기와 수니와 에스본과 에리와 아로디와 아렐리입니다.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Gad: Zephon, Haggi, Shuni, Ezbon, Eri, Arodi and Areli.</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아셀의 아들들은 임나와 이스와와 이스위와 브리아와 그 누이 세라입니다. 브리아의 아들들은 헤벨과 말기엘입니다.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Asher: Imnah, Ishvah, Ishvi and Beriah. Their sister was Serah. The sons of Beriah: Heber and Malkiel.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이들은 라반이 자기 딸 레아에게 준 여종 실바가 야곱에게 낳아 준 자식들인데 모두 16명이었습니다.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children born to Jacob by Zilpah, whom Laban had given to his daughter Leah -- sixteen in all.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야곱의 아내 라헬의 아들들은 요셉과 베냐민입니다.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Jacob's wife Rachel: Joseph and Benjamin.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밤에 하나님께서 이스라엘에게 환상 가운데 말씀하셨습니다. “야곱아, 야곱아.” 그가 대답했습니다. “제가 여기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spoke to Israel in a vision at night and said, "Jacob! Jacob!" "Here I am," he replied.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므낫세와 에브라임은 이집트에서 온의 제사장 보디베라의 딸 아스낫이 요셉에게 낳은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Egypt, Manasseh and Ephraim were born to Joseph by Asenath daughter of Potiphera, priest of 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베냐민의 아들들은 벨라와 베겔과 아스벨과 게라와 나아만과 에히와 로스와 뭅빔과 빔과 아릇입니다.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Benjamin: Bela, Beker, Ashbel, Gera, Naaman, Ehi, Rosh, Muppim, Huppim and 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이들은 야곱에게 낳아 준 라헬의 아들들로서 모두 14명이었습니다.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Rachel who were born to Jacob -- fourteen in all.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단의 아들은 후심입니다.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Dan: Hushim.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납달리의 아들들은 야스엘과 구니와 예셀과 실렘입니다.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Naphtali: Jahziel, Guni, Jezer and Shillem.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이들은 라반이 자기 딸 라헬에게 준 여종 빌하가 야곱에게 낳아 준 아들들로서 모두 일곱 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born to Jacob by Bilhah, whom Laban had given to his daughter Rachel -- seven in all.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야곱과 함께 이집트로 내려간 사람들은 며느리들을 제외하고 야곱의 몸에서 나온 사람들만 모두 66명이었습니다.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went to Egypt with Jacob -- those who were his direct descendants, not counting his sons' wives -- numbered sixty-six persons.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이집트에는 요셉에게 태어난 아들이 둘이 있었습니다. 그러므로 이집트로 간 야곱 집안의 모든 사람들은 모두 70명이었습니다.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two sons who had been born to Joseph in Egypt, the members of Jacob's family, which went to Egypt, were seventy in all.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야곱은 유다를 미리 요셉에게 보내 자신이 고센으로 간다는 것을 알렸습니다. 그들이 고센 땅에 이르렀을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Jacob sent Judah ahead of him to Joseph to get directions to Goshen. When they arrived in the region of Goshen,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요셉이 병거를 갖추어서 고센으로 가서 자기 아버지 이스라엘을 맞이했습니다. 요셉이 자기 아버지를 만나자 목을 부둥켜안고 한참 동안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had his chariot made ready and went to Goshen to meet his father Israel. As soon as Joseph appeared before him, he threw his arms around his father and wept for a long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하나님께서 말씀하셨습니다. “나는 하나님, 곧 네 아버지의 하나님이다. 이집트로 내려가는 것을 두려워하지 마라. 거기에서 내가 너를 큰 민족이 되게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God, the God of your father," he said. "Do not be afraid to go down to Egypt, for I will make you into a great nation there.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이스라엘이 요셉에게 말했습니다. “네가 지금껏 살아 있어서 내가 네 얼굴을 보게 됐으니 나는 이제 죽어도 여한이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said to Joseph, "Now I am ready to die, since I have seen for myself that you are still alive."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요셉이 형들과 아버지의 집안 식구들에게 말했습니다. “제가 이제 올라가서 바로에게 말하려고 합니다. ‘가나안 땅에 살던 제 형제들과 제 아버지의 집안 식구들이 제게 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and to his father's household, "I will go up and speak to Pharaoh and will say to him, `My brothers and my father's household, who were living in the land of Canaan, have come to 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이들은 양을 치는 사람들입니다. 이들은 가축을 치는 사람으로 가축과 양들과 모든 재산을 갖고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are shepherds; they tend livestock, and they have brought along their flocks and herds and everything they own.'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만약 바로가 여러분을 불러 ‘너희들의 직업이 무엇이냐’고 물으면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calls you in and asks, `What is your occupation?'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‘주의 종들은 어릴 때부터 가축을 쳤는데 우리와 우리 조상들이 지금껏 그랬습니다’라고 대답하십시오. 그러면 여러분들이 고센 땅에 정착할 수 있게 될 것입니다. 이집트 사람들은 양 치는 사람들을 싫어하기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answer, `Your servants have tended livestock from our boyhood on, just as our fathers did.' Then you will be allowed to settle in the region of Goshen, for all shepherds are detestable to the Egyptians."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너와 함께 그곳으로 내려갈 것이다. 그리고 분명히 너를 이곳으로 다시 데려오리니 요셉의 손이 네 눈을 감기게 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down to Egypt with you, and I will surely bring you back again. And Joseph's own hand will close your eyes."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브엘세바에서 떠났습니다. 이스라엘의 아들들이 바로가 보내 준 수레에 자기들의 아버지 야곱과 자식들과 아내들을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left Beersheba, and Israel's sons took their father Jacob and their children and their wives in the carts that Pharaoh had sent to transport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가축들과 가나안에서 얻은 재물들도 갖고 갔습니다. 이렇게 해서 야곱과 그의 모든 자손들이 이집트로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took with them their livestock and the possessions they had acquired in Canaan, and Jacob and all his offspring went to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야곱이 그 아들들과 손자들과 딸들과 손녀들까지 모든 자손을 데리고 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with him to Egypt his sons and grandsons and his daughters and granddaughters -- all his offspring.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이집트로 내려간 이스라엘의 아들들, 곧 야곱과 그 자손들의 이름은 이러합니다. 야곱의 맏아들은 르우벤입니다.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sons of Israel (Jacob and his descendants) who went to Egypt: Reuben the firstborn of Jacob.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르우벤의 아들들은 하녹과 발루와 헤스론과 갈미입니다.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Reuben: Hanoch, Pallu, Hezron and Carmi.</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