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요셉이 가서 바로에게 말했습니다. “제 아버지와 형제들이 가축들과 양들과 재산을 다 갖고 가나안 땅에서 와서 지금 고센 땅에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Joseph went and told Pharaoh, "My father and brothers, with their flocks and herds and everything they own, have come from the land of Canaan and are now in Goshen."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야곱이 바로를 축복하고 그 앞에서 물러났습니다.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Jacob blessed Pharaoh and went out from his presence.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이렇게 해 요셉은 아버지와 형제들을 정착시켰습니다. 그리고 바로의 명령대로 이집트 땅에서 가장 좋은 곳인 라암세스 땅에 그들의 소유지를 마련해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Joseph settled his father and his brothers in Egypt and gave them property in the best part of the land, the district of Rameses, as Pharaoh directed.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요셉은 또한 아버지와 형제들과 아버지의 온 집 식구들에게 자식의 수에 따라 양식을 공급해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Joseph also provided his father and his brothers and all his father's household with food, according to the number of their children.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 후로 기근이 더욱 심해져 온 땅에 먹을 것이 없었습니다. 그래서 이집트 땅과 가나안 땅은 기근 때문에 고통스러웠습니다.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was no food, however, in the whole region because the famine was severe; both Egypt and Canaan wasted away because of the famine.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요셉은 곡식을 팔아 이집트 땅과 가나안 땅에 있는 모든 돈을 거둬들였습니다. 그리고 그 돈을 바로의 궁전으로 가져갔습니다.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Joseph collected all the money that was to be found in Egypt and Canaan in payment for the grain they were buying, and he brought it to Pharaoh's palace.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이집트 땅과 가나안 땅의 돈이 다 떨어지자 이집트 사람들이 모두 요셉에게 와서 말했습니다. “저희에게 양식을 주십시오. 저희가 돈이 떨어졌다고 해서 주의 눈앞에서 죽을 수는 없지 않습니까?”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money of the people of Egypt and Canaan was gone, all Egypt came to Joseph and said, "Give us food. Why should we die before your eyes? Our money is used up."</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요셉이 말했습니다. “그러면 너희 가축들을 가져오너라. 너희 돈이 다 떨어졌다면 대신에 너희 가축을 받고 양식을 팔겠다.”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bring your livestock," said Joseph. "I will sell you food in exchange for your livestock, since your money is gone."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그래서 그들이 요셉에게 자기들의 가축을 가져갔습니다. 요셉은 그들의 말들과 양 떼와 소 떼와 나귀를 받고 그들에게 양식을 주었습니다. 그 해 동안 요셉은 그들의 모든 가축을 받고 그들에게 양식을 제공해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brought their livestock to Joseph, and he gave them food in exchange for their horses, their sheep and goats, their cattle and donkeys. And he brought them through that year with food in exchange for all their livestock.</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 해가 끝나고 그 다음 해에 그들이 요셉에게 와서 말했습니다. “저희가 주 앞에 숨기지 않겠습니다. 저희 돈이 다 떨어졌고 저희 가축들이 다 주의 것이 됐습니다. 이제 주께 드릴 것은 저희 몸과 땅밖에 없습니다.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that year was over, they came to him the following year and said, "We cannot hide from our lord the fact that since our money is gone and our livestock belongs to you, there is nothing left for our lord except our bodies and our land.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저희가 주의 눈앞에서 저희와 저희 땅이 함께 망할 수는 없지 않습니까? 양식 대신에 저희와 저희의 땅을 사십시오. 저희가 저희 땅과 더불어 바로 왕의 종이 될 것입니다. 저희에게 씨앗을 주시면 저희가 죽지 않고 살게 될 것이며 땅도 황폐해지지 않을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should we perish before your eyes -- we and our land as well? Buy us and our land in exchange for food, and we with our land will be in bondage to Pharaoh. Give us seed so that we may live and not die, and that the land may not become desolate."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그가 자기 형제들 가운데 다섯 명을 골라 바로 앞에 세웠습니다.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chose five of his brothers and presented them before Pharaoh.</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그렇게 해서 요셉이 바로를 위해 이집트의 모든 땅을 다 사들였습니다. 기근이 워낙 심해서 이집트 사람들이 하나같이 다 자기 밭을 팔았기 때문입니다. 이렇게 해서 그 땅이 바로의 것이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Joseph bought all the land in Egypt for Pharaoh. The Egyptians, one and all, sold their fields, because the famine was too severe for them. The land became Pharaoh's,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요셉은 이집트의 이쪽 끝부터 저쪽 끝까지 모든 사람들을 종으로 만들었습니다.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Joseph reduced the people to servitude, from one end of Egypt to the other.</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그러나 요셉은 제사장들의 땅은 사지 않았습니다. 그들은 바로에게서 정해진 양만큼 받는 것이 있어서 바로가 주는 그것을 먹고 살았습니다. 그런 까닭에 그들은 자기들의 땅을 팔지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However, he did not buy the land of the priests, because they received a regular allotment from Pharaoh and had food enough from the allotment Pharaoh gave them. That is why they did not sell their land.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요셉이 백성들에게 말했습니다. “이제 내가 바로를 위해 너희 몸과 너희 땅을 샀다. 씨앗이 여기 있으니 땅에 뿌리도록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Joseph said to the people, "Now that I have bought you and your land today for Pharaoh, here is seed for you so you can plant the ground.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추수를 하게 되면 그중 5분의 1은 바로께 바치라. 나머지 5분의 4는 너희 밭에 뿌릴 씨와 너희와 너희 집안 식구들과 자식들이 먹을 양식으로 삼으라.”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the crop comes in, give a fifth of it to Pharaoh. The other four-fifths you may keep as seed for the fields and as food for yourselves and your households and your children."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그들이 말했습니다. “주께서 저희 목숨을 구해 주셨습니다. 저희가 주께 은혜를 입어 바로의 종이 되게 해 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saved our lives," they said. "May we find favor in the eyes of our lord; we will be in bondage to Pharaoh."</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이렇게 요셉이 오늘날까지도 효력이 있는 이집트의 토지법을 제정했습니다. 그것은 땅에서 나는 모든 것의 5분의 1은 바로에게 속한다는 것입니다. 그러나 제사장들의 땅만은 예외로서 바로에게 속하지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Joseph established it as a law concerning land in Egypt -- still in force today -- that a fifth of the produce belongs to Pharaoh. It was only the land of the priests that did not become Pharaoh's.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이스라엘은 이집트의 고센 땅에 정착했습니다. 그들은 그곳에서 땅을 소유하고 자식을 많이 낳았으며 아주 크게 번성했습니다.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Israelites settled in Egypt in the region of Goshen. They acquired property there and were fruitful and increased greatly in number.</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야곱은 이집트에서 17년을 살았습니다. 야곱의 나이가 147세가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Jacob lived in Egypt seventeen years, and the years of his life were a hundred and forty-seven.</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이스라엘이 죽을 때가 가까이 오자 자기 아들 요셉을 불러 말했습니다. “네가 내게 호의를 베풀고자 한다면 네 손을 내 허벅지 사이에 넣고 나를 애정과 신실함으로 대해 나를 이집트에 묻지 않겠다고 맹세하여라.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time drew near for Israel to die, he called for his son Joseph and said to him, "If I have found favor in your eyes, put your hand under my thigh and promise that you will show me kindness and faithfulness. Do not bury me in Egypt,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바로가 그의 형제들에게 물었습니다. “직업이 무엇이냐?” 그들이 대답했습니다. “주의 종들은 양치기들입니다. 우리 조상들 때부터 지금껏 그랬습니다.”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Pharaoh asked the brothers, "What is your occupation?" "Your servants are shepherds," they replied to Pharaoh, "just as our fathers were."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내가 내 조상들과 함께 눕거든 너는 나를 이집트에서 메고 올라가 조상들의 무덤 곁에 묻어 주기 바란다.” 요셉이 말했습니다. “제가 아버지께서 말씀하신 대로 하겠습니다.”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I rest with my fathers, carry me out of Egypt and bury me where they are buried." "I will do as you say," he said.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야곱이 말했습니다. “내게 맹세하여라.” 요셉이 야곱에게 맹세했습니다. 그리고 이스라엘은 침대 머리에 엎드려 경배했습니다.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"Swear to me," he said. Then Joseph swore to him, and Israel worshiped as he leaned on the top of his staff.</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그들이 다시 말했습니다. “가나안 땅에는 극심한 흉년이 들어 주의 종들이 양을 칠 수가 없어서 이곳에 머물려고 왔습니다. 그러니 주의 종들이 고센 땅에서 살게 해 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also said to him, "We have come to live here awhile, because the famine is severe in Canaan and your servants' flocks have no pasture. So now, please let your servants settle in Goshen."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바로가 요셉에게 말했습니다. “네 아버지와 네 형제들이 네게로 왔구나.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Pharaoh said to Joseph, "Your father and your brothers have come to you,</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이집트 땅이 네 앞에 있으니 네 아버지와 네 형제들이 이 땅의 가장 좋은 땅인 고센 땅에 살게 하여라. 그리고 그들 가운데 특별히 능력이 있는 사람들이 있으면 내 가축들을 돌보는 사람들이 되게 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land of Egypt is before you; settle your father and your brothers in the best part of the land. Let them live in Goshen. And if you know of any among them with special ability, put them in charge of my own livestock."</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요셉이 자기 아버지 야곱을 데리고 들어와 바로 앞에 세웠습니다. 야곱이 바로를 축복했습니다.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Joseph brought his father Jacob in and presented him before Pharaoh. After Jacob blessed Pharaoh,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바로가 야곱에게 물었습니다. “연세가 어떻게 되시오?”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Pharaoh asked him, "How old are you?"</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47장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야곱이 바로에게 말했습니다. “제 나그네 인생이 130년이 됐습니다. 제 인생의 햇수가 짧지만 고달픈 세월을 보냈습니다. 그러나 제 조상들이 살아간 나그네 인생의 햇수에는 미치지 못합니다.”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Jacob said to Pharaoh, "The years of my pilgrimage are a hundred and thirty. My years have been few and difficult, and they do not equal the years of the pilgrimage of my fathers."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