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이러한 일들 후에 요셉은 “아버지께서 편찮으시다”는 소식을 들었습니다. 그래서 그는 자기의 두 아들 므낫세와 에브라임을 데리고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time later Joseph was told, "Your father is ill." So he took his two sons Manasseh and Ephraim along with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나이 때문에 이스라엘은 눈이 어두워서 잘 보이지 않았습니다. 그래서 요셉이 자기 아들들을 그에게 가까이 데리고 갔습니다. 그러자 야곱이 그들에게 입맞추면서 껴안았습니다.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Israel's eyes were failing because of old age, and he could hardly see. So Joseph brought his sons close to him, and his father kissed them and embraced 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이스라엘이 요셉에게 말했습니다. “나는 네 얼굴을 다시 보게 되리라고는 전혀 생각지도 못했는데 하나님께서는 네 자식들까지도 보게 하셨구나.”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Israel said to Joseph, "I never expected to see your face again, and now God has allowed me to see your children too."</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요셉이 그들을 자기 아버지의 무릎에서 물러 나오게 하고는 얼굴을 땅에 대고 엎드렸습니다.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Joseph removed them from Israel's knees and bowed down with his face to the ground.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그리고 요셉이 두 아들을 데리고 이스라엘에게 다가섰는데 에브라임은 자기의 오른쪽에 둬 이스라엘의 왼쪽에 오게 하고 므낫세는 자기의 왼쪽에 둬 이스라엘의 오른쪽에 오게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Joseph took both of them, Ephraim on his right toward Israel's left hand and Manasseh on his left toward Israel's right hand, and brought them close to him.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그러나 이스라엘은 그 오른손을 뻗어 둘째인 에브라임의 머리에 얹고 므낫세의 머리에는 왼손을 얹었습니다. 므낫세가 첫째인데도 야곱은 자신의 손을 엇갈리게 얹었던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Israel reached out his right hand and put it on Ephraim's head, though he was the younger, and crossing his arms, he put his left hand on Manasseh's head, even though Manasseh was the firstborn.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그리고 요셉을 축복해 말했습니다. “내 조부 아브라함과 이삭이 섬기던 하나님, 지금까지 내 평생 나를 돌보신 하나님,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blessed Joseph and said, "May the God before whom my fathers Abraham and Isaac walked, the God who has been my shepherd all my life to this day,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모든 환난에서 나를 건져 주신 천사께서 이 아이들에게 복을 주소서. 내 이름과 내 조상 아브라함과 이삭의 이름이 이 아이들을 통해 불려지기를 바랍니다. 이들이 땅에서 크게 번성하게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Angel who has delivered me from all harm -- may he bless these boys. May they be called by my name and the names of my fathers Abraham and Isaac, and may they increase greatly upon the earth."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요셉은 자기 아버지가 그 오른손을 에브라임의 머리에 얹은 것을 보고 마음이 불편해졌습니다. 그래서 그는 자기 아버지의 손을 에브라임의 머리에서 므낫세의 머리로 옮기려고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Joseph saw his father placing his right hand on Ephraim's head he was displeased; so he took hold of his father's hand to move it from Ephraim's head to Manasseh's head.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요셉이 말했습니다. “그렇게 하지 마십시오. 아버지, 이쪽이 맏아들이니 아버지의 오른손을 이 아이의 머리에 얹으십시오.”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said to him, "No, my father, this one is the firstborn; put your right hand on his head."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그의 아버지가 거절하며 말했습니다. “나도 안다. 내 아들아, 나도 알고 있다. 므낫세도 한 민족을 이루겠고 크게 될 것이다. 그러나 그의 동생이 그보다 더 크게 될 것이며 에브라임의 자손이 여러 민족을 이룰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his father refused and said, "I know, my son, I know. He too will become a people, and he too will become great. Nevertheless, his younger brother will be greater than he, and his descendants will become a group of nations."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야곱은 “아들 요셉이 왔습니다”라는 말을 듣고, 곧 기운을 내 침대에 일어나 앉았습니다.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Jacob was told, "Your son Joseph has come to you," Israel rallied his strength and sat up on the bed.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그날 야곱이 에브라임과 므낫세를 축복하며 말했습니다. “이스라엘이 네 이름으로 복을 빌어 말하기를 ‘하나님께서 너를 에브라임과 므낫세 같게 하시기를 원하노라’ 하게 될 것이다.” 이처럼 야곱이 므낫세보다 에브라임을 앞세웠습니다.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blessed them that day and said, "In your name will Israel pronounce this blessing: `May God make you like Ephraim and Manasseh.'" So he put Ephraim ahead of Manasseh.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그리고 이스라엘이 요셉에게 말했습니다. “나는 이제 죽게 되겠지만 하나님께서 너희와 함께하시고 너희를 너희 조상의 땅으로 데려가실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Israel said to Joseph, "I am about to die, but God will be with you and take you back to the land of your fathers.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내가 내 칼과 내 활로 아모리 사람들의 손에서 빼앗은 세겜 땅을 네게 주어 네 형제들보다 한 몫을 더 주겠다.”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to you, as one who is over your brothers, I give the ridge of land I took from the Amorites with my sword and my bow."</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야곱이 요셉에게 말했습니다. “전능하신 하나님께서 가나안 땅 루스에서 내게 나타나셔서 내게 복을 주시며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said to Joseph, "God Almighty appeared to me at Luz in the land of Canaan, and there he blessed 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‘나는 네가 자식을 많이 낳고 번성하게 하겠다. 내가 너로 여러 민족을 이루게 하고 이 땅을 네 뒤에 올 자손들에게 영원한 유업으로 줄 것이다’라고 말씀하셨다.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to me, `I am going to make you fruitful and will increase your numbers. I will make you a community of peoples, and I will give this land as an everlasting possession to your descendants after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이곳 네게로 오기 전에 이집트에서 네게 태어난 이 두 아들은 이제 내 아들과 같다. 에브라임과 므낫세는 르우벤과 시므온처럼 내 아들이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your two sons born to you in Egypt before I came to you here will be reckoned as mine; Ephraim and Manasseh will be mine, just as Reuben and Simeon are mine.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 다음에 네게 난 자식들이 네 아들이 될 것이다. 유업에 있어서 에브라임과 므낫세는 자기 형들의 이름 아래에 나란히 포함될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 children born to you after them will be yours; in the territory they inherit they will be reckoned under the names of their brothers.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밧단에서 돌아올 때 라헬이 가나안 땅 에브랏을 얼마 남겨 두지 않은 곳에서 세상을 떠났다. 그래서 내가 에브랏으로 가는 길목에 그녀를 묻어 주었다.” 에브랏은 베들레헴입니다.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 was returning from Paddan, to my sorrow Rachel died in the land of Canaan while we were still on the way, a little distance from Ephrath. So I buried her there beside the road to Ephrath" (that is, Bethlehem).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그리고 이스라엘이 요셉의 두 아들을 보더니 말했습니다. “이 아이들이 누구냐?”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Israel saw the sons of Joseph, he asked, "Who are these?"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요셉이 아버지에게 말했습니다. “이 아이들은 여기에서 하나님께서 제게 주신 아들들입니다.” 이스라엘이 말했습니다. “내가 축복해 줄 테니 그들을 내게로 데려오너라.”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the sons God has given me here," Joseph said to his father. Then Israel said, "Bring them to me so I may bless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