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그리고 야곱이 자기 아들들을 불러 말했습니다. “모여라. 앞으로 너희에게 일어날 일들을 내가 말해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called for his sons and said: "Gather around so I can tell you what will happen to you in days to come.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규가 유다에게서 떠나지 않고 통치자의 지팡이가 그의 발 사이에서 떠나지 않으리니 실로께서 오셔서 백성들이 그에게 복종할 때까지다.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scepter will not depart from Judah, nor the ruler's staff from between his feet, until he comes to whom it belongs and the obedience of the nations is 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유다가 나귀를 포도나무에 매며 새끼 나귀를 가장 좋은 가지에 맬 것이다. 그가 자기 옷을 포도주에 빨며 자기 겉옷을 붉은 포도주에 빨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tether his donkey to a vine, his colt to the choicest branch; he will wash his garments in wine, his robes in the blood of grapes.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유다의 눈은 포도주보다 진하고 그의 이는 우유보다 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eyes will be darker than wine, his teeth whiter than milk.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스불론은 바닷가에서 살 것이다. 그는 배를 대는 항구가 되며 그의 영토는 시돈까지 이를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"Zebulun will live by the seashore and become a haven for ships; his border will extend toward Sidon.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잇사갈은 양의 우리 사이에 웅크리고 있는 튼튼한 나귀다.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"Issachar is a rawboned donkey lying down between two saddlebags.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아늑한 안식처와 안락한 땅을 보게 되면 그 어깨를 낮춰 짐을 지고 종이 돼 섬길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sees how good is his resting place and how pleasant is his land, he will bend his shoulder to the burden and submit to forced labor.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단은 이스라엘의 한 지파로서 자기 백성을 심판할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 will provide justice for his people as one of the tribes of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단은 길 위의 뱀이요 길 위의 뿔 달린 뱀이다. 그가 말의 뒤꿈치를 물어 그것을 타고 있는 사람을 뒤로 넘어지게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Dan will be a serpent by the roadside, a viper along the path, that bites the horse's heels so that its rider tumbles backward.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여호와여, 제가 주의 구원을 기다려왔습니다.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 for your deliverance, O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갓은 적들의 공격을 받을 것이다. 그러나 그가 도리어 그들의 발꿈치를 공격할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"Gad will be attacked by a band of raiders, but he will attack them at their heels.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야곱의 아들들아, 함께 모여 들으라. 너희 아버지 이스라엘의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"Assemble and listen, sons of Jacob; listen to your father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아셀의 빵은 풍성해 그가 왕을 위해 진수성찬을 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"Asher's food will be rich; he will provide delicacies fit for a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납달리는 풀어놓은 암사슴이어서 아름다운 소리를 발할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"Naphtali is a doe set free that bears beautiful fawns.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요셉은 열매가 많은 나뭇가지, 곧 샘 곁의 열매 많은 나뭇가지다. 그 가지가 담을 넘는다.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is a fruitful vine, a fruitful vine near a spring, whose branches climb over a wall.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활 쏘는 사람들이 그를 맹렬히 공격하며 활을 쏘고 그에게 원한을 품어도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bitterness archers attacked him; they shot at him with hostility.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활은 팽팽하고 그의 강한 팔은 야곱의 힘 있는 사람의 손에 의해, 곧 이스라엘의 반석이신 목자의 이름으로 민첩하게 움직인다.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bow remained steady, his strong arms stayed limber, because of the hand of the Mighty One of Jacob, because of the Shepherd, the Rock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아버지의 하나님께서 너를 도우시고 전능하신 분께서 위로 하늘의 복과 저 아래 놓여 있는 깊은 곳의 복과 젖과 모태의 복으로 너에게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your father's God, who helps you, because of the Almighty, who blesses you with blessings of the heavens above, blessings of the deep that lies below, blessings of the breast and womb.</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아버지의 복은 영원한 산들의 복과 장구한 언덕들의 복을 넘어섰다. 이 복이 요셉의 머리, 곧 자기 형제들에서 뛰어난 사람의 이마에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father's blessings are greater than the blessings of the ancient mountains, than the bounty of the age-old hills. Let all these rest on the head of Joseph, on the brow of the prince among his brothers.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베냐민은 물어뜯는 늑대다. 아침에는 먹이를 삼키고 저녁에는 그 잡은 것을 나눌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"Benjamin is a ravenous wolf; in the morning he devours the prey, in the evening he divides the plunder."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이들은 이스라엘의 열두 지파입니다. 이것은 그들의 아버지가 그들에게 한 말입니다. 이스라엘이 각자가 누릴 복에 따라서 아들들을 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are the twelve tribes of Israel, and this is what their father said to them when he blessed them, giving each the blessing appropriate to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그리고 야곱이 아들들에게 명해 말했습니다. “이제 내가 곧 내 조상들에게로 돌아가게 될 것이다. 나를 헷 사람인 에브론의 밭에 있는 굴에 내 조상들과 함께 묻어 주기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them these instructions: "I am about to be gathered to my people. Bury me with my fathers in the cave in the field of Ephron the Hittite,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르우벤아, 너는 내 맏아들이며 내 힘이며 내 기력의 시작이다. 위엄이 첫째고 힘이 첫째다.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"Reuben, you are my firstborn, my might, the first sign of my strength, excelling in honor, excelling in power.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그곳은 가나안 땅 마므레 근처 막벨라에 있는 굴인데 내 조부 아브라함께서 헷 사람 에브론의 밭과 함께 묘지로 사신 곳이다.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cave in the field of Machpelah, near Mamre in Canaan, which Abraham bought as a burial place from Ephron the Hittite, along with the field.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거기에 조부 아브라함과 그의 아내 사라께서 묻히셨고 아버지 이삭과 그의 아내 리브가께서도 묻히셨다. 그리고 내가 레아도 거기에 묻었다.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Abraham and his wife Sarah were buried, there Isaac and his wife Rebekah were buried, and there I buried Leah.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밭과 그 안에 있는 굴은 헷 사람에게서 산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field and the cave in it were bought from the Hittites."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야곱은 아들들에게 이렇게 명령하고 침대에 발을 올려 모으고는 숨을 거둬 그 조상들에게로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had finished giving instructions to his sons, he drew his feet up into the bed, breathed his last and was gathered to his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네가 끓는 물의 거품과 같아서 뛰어나지 못할 것이다. 이는 네가 네 아버지의 침대, 곧 내 침대에 올라 그것을 더럽혔기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Turbulent as the waters, you will no longer excel, for you went up onto your father's bed, onto my couch and defiled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시므온과 레위는 형제다. 그들의 무기는 폭력의 도구다.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"Simeon and Levi are brothers -- their swords are weapons of violence.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영혼이 그들의 모임에 들어가지 않으며 내 혼이 그들의 집회에 참여하지 않을 것이다. 그들이 분노로 사람을 죽였고 자기들의 마음 내키는 대로 황소의 힘줄을 끊었다.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not enter their council, let me not join their assembly, for they have killed men in their anger and hamstrung oxen as they pleased.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그들의 분노가 맹렬하고 그들의 진노가 잔인하니 저주를 받을 것이다. 내가 야곱 족속 가운데 그들을 나눠 놓으며 내가 이스라엘 족속 가운데 그들을 흩어 놓을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Cursed be their anger, so fierce, and their fury, so cruel! I will scatter them in Jacob and disperse them in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유다여, 네가 네 형제들에게 칭송을 받으며 네 손이 네 원수들의 목을 잡기를 바란다. 네 아버지의 아들들이 네게 절할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your brothers will praise you; your hand will be on the neck of your enemies; your father's sons will bow down to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유다는 사자 새끼다. 내 아들아, 네가 사냥한 먹이 위로 일어섰구나. 그가 웅크리니 사자 같으며 그가 암사자처럼 엎드리니 누가 감히 그를 일으켜 세우랴.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lion's cub, O Judah; you return from the prey, my son. Like a lion he crouches and lies down, like a lioness -- who dares to rouse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