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아담의 역사에 대한 기록은 이렇습니다. 하나님께서 사람을 창조하실 때 하나님의 형상을 따라 만드셨습니다.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written account of Adam's line. When God created man, he made him in the likeness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게난을 낳은 후 815년을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Kenan, Enosh lived 815 years and had other sons and daughters.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에노스는 모두 905년을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Enosh lived 905 years, and then he died.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게난은 70세에 마할랄렐을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Kenan had lived 70 years, he became the father of Mahalalel.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마할랄렐을 낳은 후 840년을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Mahalalel, Kenan lived 840 years and had other sons and daughters.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게난은 모두 910년을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Kenan lived 910 years, and then he died.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마할랄렐은 65세에 야렛을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Mahalalel had lived 65 years, he became the father of Jared.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야렛을 낳은 후 830년을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Jared, Mahalalel lived 830 years and had other sons and daughters.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마할랄렐은 모두 895년을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Mahalalel lived 895 years, and then he died.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야렛은 162세에 에녹을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Jared had lived 162 years, he became the father of Enoch.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에녹을 낳은 후 800년을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Enoch, Jared lived 800 years and had other sons and daughters.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하나님께서 그들을 남자와 여자로 만드셨습니다. 그들이 창조되던 날에 하나님께서 그들에게 복을 주시고 그들의 이름을 ‘사람’이라 부르셨습니다.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created them male and female and blessed them. And when they were created, he called them "man."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야렛은 모두 962년을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Jared lived 962 years, and then he died.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에녹은 65세에 므두셀라를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Enoch had lived 65 years, he became the father of Methuselah.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므두셀라를 낳은 후 300년 동안 하나님과 동행하며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Methuselah, Enoch walked with God 300 years and had other sons and daughters.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에녹은 모두 365년을 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Enoch lived 365 years.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에녹은 하나님과 동행하다가 세상에서 사라졌는데 하나님께서 그를 데려가셨기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Enoch walked with God; then he was no more, because God took him away.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므두셀라는 187세에 라멕을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Methuselah had lived 187 years, he became the father of Lamech.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라멕을 낳은 후 782년을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Lamech, Methuselah lived 782 years and had other sons and daughters.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므두셀라는 모두 969년을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Methuselah lived 969 years, and then he died.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라멕은 182세에 아들을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Lamech had lived 182 years, he had a son.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그는 아들의 이름을 노아라 부르면서 “여호와께서 저주하신 땅으로 인해 우리가 겪는 일과 우리 손의 수고로움으로부터 이 아들이 우리를 위로할 것이다”라고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named him Noah and said, "He will comfort us in the labor and painful toil of our hands caused by the ground the LORD has cursed."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아담이 130세에 자기의 모양을 따라 자기의 형상대로 아들을 낳고 그 이름을 셋이라고 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Adam had lived 130 years, he had a son in his own likeness, in his own image; and he named him Seth.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노아를 낳은 후 라멕은 595년을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Noah was born, Lamech lived 595 years and had other sons and daughters.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라멕은 모두 777년을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Lamech lived 777 years, and then he died.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노아는 500세가 넘어 셈, 함, 야벳을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Noah was 500 years old, he became the father of Shem, Ham and Japheth.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셋을 낳은 후 아담은 800년을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Seth was born, Adam lived 800 years and had other sons and daughters.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아담은 모두 930년 동안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Adam lived 930 years, and then he died.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셋은 105세에 에노스를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Seth had lived 105 years, he became the father of Enosh.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에노스를 낳은 후 807년을 더 살면서 다른 자녀들을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he became the father of Enosh, Seth lived 807 years and had other sons and daughters.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셋은 모두 912년을 살다가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Seth lived 912 years, and then he died.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에노스는 90세에 게난을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Enosh had lived 90 years, he became the father of Kenan.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