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요셉이 자기 아버지 얼굴 위로 몸을 숙이고 울면서 입을 맞추었습니다.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threw himself upon his father and wept over him and kissed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요단 강 건너편에 있는 아닷의 타작마당에 이르러서 거기에서 심히 크게 통곡하며 애도하였습니다. 요셉은 자기 아버지를 위해 7일 동안 애도했습니다.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reached the threshing floor of Atad, near the Jordan, they lamented loudly and bitterly; and there Joseph observed a seven-day period of mourning for his father.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거기에 살던 가나안 사람들은 아닷의 타작마당에서 애도하는 것을 보고 “이집트 사람들이 크게 통곡한다”라고 말했습니다. 그래서 이곳이 아벨미스라임이라고 불리게 됐습니다. 이곳은 요단 강 건너편에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Canaanites who lived there saw the mourning at the threshing floor of Atad, they said, "The Egyptians are holding a solemn ceremony of mourning." That is why that place near the Jordan is called Abel Mizraim.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이렇게 야곱의 아들들은 아버지가 지시한 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Jacob's sons did as he had commanded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그들은 아버지를 가나안 땅으로 모셔가 막벨라 밭에 있는 굴에 묻었습니다. 그곳은 전에 아브라함이 묘지로 쓰기 위해 헷 사람 에브론에게서 밭과 함께 사 두었던 곳입니다. 그곳은 마므레 앞에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carried him to the land of Canaan and buried him in the cave in the field of Machpelah, near Mamre, which Abraham had bought as a burial place from Ephron the Hittite, along with the field.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자기 아버지를 장사 지내고 나서 요셉이 그 형제들과 아버지를 장사 지내러 같이 갔던 모든 사람들과 함께 이집트로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burying his father, Joseph returned to Egypt, together with his brothers and all the others who had gone with him to bury his father.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요셉의 형제들이 아버지의 죽음을 보고 말했습니다. “혹시 요셉이 우리에게 원한을 품고 우리가 그에게 했던 모든 잘못에 대해 앙갚음을 하면 어떻게 하지?”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Joseph's brothers saw that their father was dead, they said, "What if Joseph holds a grudge against us and pays us back for all the wrongs we did to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요셉에게 전갈을 보냈습니다. “아우님의 아버지께서 돌아가시기 전에 이런 지시를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sent word to Joseph, saying, "Your father left these instructions before he died: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‘정말 간절히 부탁한다. 비록 네 형제들이 네게 악을 행했어도 너는 네 형제들의 죄와 허물을 다 용서해 주어라’ 하고 말입니다. 그러니 아우님 아버지의 종들, 하나님의 종들이 지은 죄를 제발 용서해 주십시오.” 요셉은 이 말을 듣고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 are to say to Joseph: I ask you to forgive your brothers the sins and the wrongs they committed in treating you so badly.' Now please forgive the sins of the servants of the God of your father." When their message came to him, Joseph wept.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그때 요셉의 형제들이 와서 그의 앞에 엎드리면서 말했습니다. “보십시오. 우리는 아우님의 종입니다.”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brothers then came and threw themselves down before him. "We are your slaves," they said.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요셉이 형제들에게 말했습니다. “두려워하지 마십시오. 제가 하나님을 대신하겠습니까?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Joseph said to them, "Don't be afraid. Am I in the place of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요셉이 자기 종들과 의사들에게 명해 자기 아버지 이스라엘의 시신을 향료로 처리하도록 했습니다. 그래서 의사들이 이스라엘을 향료로 처리했습니다.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directed the physicians in his service to embalm his father Israel. So the physicians embalmed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형님들은 저를 해치려고 악을 꾀했지만 하나님은 지금 보시는 것처럼 그것을 선하게 바꾸셔서 오늘날 많은 사람들의 생명을 구하셨습니다.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intended to harm me, but God intended it for good to accomplish what is now being done, the saving of many lives.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그러니 두려워하지 마십시오. 제가 형님들과 형님들의 자식들을 기르겠습니다.” 요셉은 형제들을 안심시키며 부드럽게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don't be afraid. I will provide for you and your children." And he reassured them and spoke kindly to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이렇게 해서 요셉과 그의 아버지의 모든 집안이 이집트에 살았습니다. 요셉은 110세까지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stayed in Egypt, along with all his father's family. He lived a hundred and ten years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그는 에브라임의 자손 3대를 보았습니다. 므낫세의 아들 마길의 자식들도 요셉의 슬하에서 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saw the third generation of Ephraim's children. Also the children of Makir son of Manasseh were placed at birth on Joseph's knees.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그런 후에 요셉이 그의 형제들에게 말했습니다. “저는 이제 죽지만 하나님께서 분명히 여러분을 돌아보셔서 여러분들을 이 땅에서 데리고 나가 아브라함과 이삭과 야곱에게 맹세하신 땅으로 인도하실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said to his brothers, "I am about to die. But God will surely come to your aid and take you up out of this land to the land he promised on oath to Abraham, Isaac and Jacob."</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요셉은 이스라엘의 자손들에게 맹세시키면서 말했습니다. “하나님께서 분명히 여러분을 돌아보실 것입니다. 그러면 여러분은 제 뼈를 이곳에서 갖고 나가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Joseph made the sons of Israel swear an oath and said, "God will surely come to your aid, and then you must carry my bones up from this place."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요셉이 110세에 죽었습니다. 그들이 요셉을 향료로 처리해 이집트에서 그를 입관했습니다.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died at the age of a hundred and ten. And after they embalmed him, he was placed in a coffin in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기간은 40일이 걸렸습니다. 그렇게 해서 그들이 향료 처리 기간을 마쳤습니다. 이집트 사람들은 그를 위해 70일 동안 애도했습니다.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a full forty days, for that was the time required for embalming. And the Egyptians mourned for him seventy days.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그를 위한 애도 기간이 끝났을 때 요셉이 바로의 궁에 알렸습니다. “제가 만약 여러분의 은혜를 받고 있다면 저를 위해 바로께 말씀드려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days of mourning had passed, Joseph said to Pharaoh's court, "If I have found favor in your eyes, speak to Pharaoh for me. Tell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 아버지께서 제게 맹세하게 하시면서 “내가 죽으면 내가 가나안 땅에 파 놓은 무덤에 나를 묻어다오”라고 말씀하셨습니다. 이제 제가 올라가서 제 아버지를 장사 지내고 돌아오게 허락해 주십시오’라고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made me swear an oath and said, "I am about to die; bury me in the tomb I dug for myself in the land of Canaan." Now let me go up and bury my father; then I will return.'"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바로가 말했습니다. “네 아버지가 네게 맹세하게 한 대로 올라가서 네 아버지를 장사 지내도록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"Go up and bury your father, as he made you swear to do."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요셉이 아버지를 묻으러 올라갔습니다. 바로의 모든 신하들과 궁전의 원로들과 이집트의 원로들이 그와 동행했습니다.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went up to bury his father. All Pharaoh's officials accompanied him -- the dignitaries of his court and all the dignitaries of Egypt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요셉의 집안 식구들과 그 형제들과 아버지 집에 속한 사람들도 다 함께 갔으며 어린아이들과 양 떼와 소 떼만 고센 땅에 남겨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besides all the members of Joseph's household and his brothers and those belonging to his father's household. Only their children and their flocks and herds were left in Goshen.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전차와 기병도 함께 올라갔는데 그 행렬이 아주 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Chariots and horsemen also went up with him. It was a very large company.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