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사람들이 땅 위에서 번성하기 시작하고 그들에게서 딸들이 태어났을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men began to increase in number on the earth and daughters were born to them,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노아는 세 아들 셈, 함, 야벳을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Noah had three sons: Shem, Ham and Japheth.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세상은 하나님께서 보시기에 타락했고 폭력이 난무했습니다.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 earth was corrupt in God's sight and was full of violence.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하나님께서 보시니 세상이 타락했는데, 이는 세상의 모든 육체가 스스로 자기 행위를 타락시켰기 때문이었습니다.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saw how corrupt the earth had become, for all the people on earth had corrupted their ways.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하나님께서 노아에게 말씀하셨습니다. “모든 육체의 끝이 이르렀다. 그들로 인해 땅이 폭력으로 가득 찼기 때문이다. 내가 곧 그들을 세상과 함께 멸절하겠다.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God said to Noah, "I am going to put an end to all people, for the earth is filled with violence because of them. I am surely going to destroy both them and the earth.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너는 잣나무로 방주를 만들고 그 방주에 방들을 만들어라. 그 안팎에 역청을 발라라.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make yourself an ark of cypress wood; make rooms in it and coat it with pitch inside and out.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그것을 만드는 방법은 이러하니 방주는 길이가 300규빗, 너비가 50규빗, 높이가 30규빗이다.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how you are to build it: The ark is to be 450 feet long, 75 feet wide and 45 feet high.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방주에는 창문을 만드는데 위로부터 1규빗 아래에 내고 방주의 문을 옆으로 내며 아래층과 2층과 3층으로 만들어라.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a roof for it and finish the ark to within 18 inches of the top. Put a door in the side of the ark and make lower, middle and upper decks.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곧 땅에 홍수를 일으켜 하늘 아래 생기가 있는 모든 육체를 다 멸절시키리니 땅에 있는 모든 것이 다 죽을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going to bring floodwaters on the earth to destroy all life under the heavens, every creature that has the breath of life in it. Everything on earth will perish.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그러나 너와는 내가 언약을 세우겠다. 너와 네 아들들과 네 아내와 네 며느리들은 방주 안으로 들어가라.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will establish my covenant with you, and you will enter the ark -- you and your sons and your wife and your sons' wives with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또한 너는 살아 있는 모든 것들, 곧 모든 육체 가운데 암수 한 쌍씩을 방주 안으로 들여보내 너와 함께 살아남게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to bring into the ark two of all living creatures, male and female, to keep them alive with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하나님의 아들들이 보기에 사람의 딸들이 좋았습니다. 그래서 자신들이 선택한 사람들을 아내로 맞아들였습니다.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God saw that the daughters of men were beautiful, and they married any of them they chose.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모든 종류의 새들, 모든 종류의 가축들, 땅에서 기는 모든 것들 가운데 살아남기 위해 둘씩 네게로 나아올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Two of every kind of bird, of every kind of animal and of every kind of creature that moves along the ground will come to you to be kept alive.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너는 먹을 만한 모든 음식을 가져다 저장해 두어라. 이것이 너와 그들을 위한 식량이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to take every kind of food that is to be eaten and store it away as food for you and for them."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노아가 그대로 행했으니 하나님께서 그에게 명령하신 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Noah did everything just as God commanded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말씀하셨습니다. “내 영이 사람 안에 영원히 거하지 않을 것이니 이는 사람이 그저 육체일 뿐이다. 그들의 날은 120년이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said, "My Spirit will not contend with man forever, for he is mortal; his days will be a hundred and twenty years."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당시에 그 땅에 네피림이라 불리는 족속이 있었으며 그 후에도 있었는데, 그들은 하나님의 아들들이 사람의 딸들에게 가서 낳은 자들이었습니다. 그들은 옛날부터 용사들이었습니다.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Nephilim were on the earth in those days -- and also afterward -- when the sons of God went to the daughters of men and had children by them. They were the heroes of old, men of renown.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사람의 악이 세상에 가득한 것과 그 마음에 품는 생각이 항상 악하기만 한 것을 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saw how great man's wickedness on the earth had become, and that every inclination of the thoughts of his heart was only evil all the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 땅에 사람을 만든 것을 후회하시며 마음으로 아파하셨습니다.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was grieved that he had made man on the earth, and his heart was filled with pain.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여호와께서 말씀하셨습니다. “내가 창조한 사람을 땅 위에서 쓸어 버릴 것이다. 사람으로부터 짐승과 기는 것들과 공중의 새들까지 다 그렇게 하겠다. 이는 내가 그들을 만든 것을 후회하기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LORD said, "I will wipe mankind, whom I have created, from the face of the earth -- men and animals, and creatures that move along the ground, and birds of the air -- for I am grieved that I have made them."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노아만은 여호와께 은혜를 입었습니다.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Noah found favor in the eyes of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노아의 이야기는 이렇습니다. 노아는 의로운 사람으로 당대에 완전한 사람이었으며 하나님과 동행하는 사람이었습니다.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account of Noah. Noah was a righteous man, blameless among the people of his time, and he walked with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