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노아에게 말씀하셨습니다. “너와 네 모든 가족은 방주로 들어가거라. 이 세대 가운데 네가 내 앞에서 의로운 사람인 것을 내가 보았다.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then said to Noah, "Go into the ark, you and your whole family, because I have found you righteous in this generation.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7일이 지나자 땅에 홍수가 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the seven days the floodwaters came on the earth.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노아가 600세 되던 해의 둘째 달 17일 그날에 거대한 깊음의 샘들이 한꺼번에 터지고 하늘의 창들이 열려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six hundredth year of Noah's life, on the seventeenth day of the second month -- on that day all the springs of the great deep burst forth, and the floodgates of the heavens were opened.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비가 40일 밤낮으로 땅에 쏟아졌습니다.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rain fell on the earth forty days and forty nights.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바로 그날 노아와 그의 아들들인 셈, 함, 야벳과 그의 아내와 세 며느리가 방주로 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very day Noah and his sons, Shem, Ham and Japheth, together with his wife and the wives of his three sons, entered the ark.</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그들과 모든 짐승들이 그 종류대로, 모든 가축들이 그 종류대로, 땅에 기어 다니는 모든 것들이 그 종류대로, 모든 새들, 곧 날개 달린 모든 것들이 그 종류대로 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had with them every wild animal according to its kind, all livestock according to their kinds, every creature that moves along the ground according to its kind and every bird according to its kind, everything with wings.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살아 숨쉬는 모든 육체들이 둘씩 노아에게 와서 방주로 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Pairs of all creatures that have the breath of life in them came to Noah and entered the ark.</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들어간 것들은 모든 육체의 암컷과 수컷이었습니다. 그것들이 하나님께서 그에게 명하신 대로 들어가자 여호와께서 그의 뒤에서 방주의 문을 닫으셨습니다.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animals going in were male and female of every living thing, as God had commanded Noah. Then the LORD shut him in.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홍수가 40일 동안 땅 위에 계속됐습니다. 물이 불어나자 방주가 들려 올라가 땅 위로 떠올랐습니다.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forty days the flood kept coming on the earth, and as the waters increased they lifted the ark high above the earth.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물이 더욱 불어나 온 땅 위에 넘쳐 방주가 물 위로 떠다녔습니다.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waters rose and increased greatly on the earth, and the ark floated on the surface of the water.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물이 땅 위에 크게 불어나서 하늘 아래 높은 산들이 다 뒤덮였으며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rose greatly on the earth, and all the high mountains under the entire heavens were covered.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정결한 동물은 모두 각각 암컷과 수컷 일곱 쌍씩 그리고 정결하지 않은 동물은 모두 각각 암컷과 수컷 두 쌍씩</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with you seven of every kind of clean animal, a male and its mate, and two of every kind of unclean animal, a male and its mate,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물이 위로 15규빗 더 불어 올라 산들이 다 뒤덮였습니다.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waters rose and covered the mountains to a depth of more than twenty feet.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새와 가축과 들짐승과 땅 위에 기어 다니던 것들 가운데 땅 위에 움직이던 모든 육체와 사람이 다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living thing that moved on the earth perished -- birds, livestock, wild animals, all the creatures that swarm over the earth, and all mankind.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마른 땅에 있던 것들 가운데 코로 숨을 쉬며 살던 모든 것이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Everything on dry land that had the breath of life in its nostrils died.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하나님께서 사람으로부터 짐승까지, 기는 것으로부터 하늘의 새까지 지면에 있던 모든 존재를 쓸어 버리셨습니다. 오직 노아와 방주에서 그와 함께 있던 사람들과 짐승들만 살아남았습니다.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living thing on the face of the earth was wiped out; men and animals and the creatures that move along the ground and the birds of the air were wiped from the earth. Only Noah was left, and those with him in the ark.</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물이 150일 동안 땅 위에 범람했습니다.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waters flooded the earth for a hundred and fifty days.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그리고 하늘의 새들은 각각 암컷과 수컷 일곱 쌍씩을 취해 온 땅 위에 씨를 보존토록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also seven of every kind of bird, male and female, to keep their various kinds alive throughout the earth.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지금부터 7일 후면 내가 40일 밤낮으로 땅에 비를 보내 내가 만든 모든 생물을 지면에서 쓸어버릴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Seven days from now I will send rain on the earth for forty days and forty nights, and I will wipe from the face of the earth every living creature I have made."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노아는 여호와께서 명하신 대로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Noah did all that the LORD commanded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땅에 홍수가 났을 때 노아는 600세였습니다.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Noah was six hundred years old when the floodwaters came on the earth.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노아와 그의 아들들과 그의 아내와 그의 며느리들이 홍수를 피해 방주로 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Noah and his sons and his wife and his sons' wives entered the ark to escape the waters of the flood.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정결한 동물들과 정결하지 않은 동물들, 새들과 땅에서 기어 다니는 모든 것들이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Pairs of clean and unclean animals, of birds and of all creatures that move along the ground,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하나님께서 노아에게 명령하신 대로 암수 한 쌍씩 노아에게 와서 방주로 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male and female, came to Noah and entered the ark, as God had commanded Noah.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