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하나님께서 노아와 그와 함께 방주 안에 있던 모든 들짐승과 가축을 기억하시고 땅에 바람을 보내시니 물이 줄어들었습니다.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remembered Noah and all the wild animals and the livestock that were with him in the ark, and he sent a wind over the earth, and the waters receded.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노아가 7일을 더 기다려 비둘기를 방주에서 다시 내보냈습니다.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waited seven more days and again sent out the dove from the ark.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비둘기가 밤이 되자 그에게 돌아왔는데 그 부리에 새로 딴 올리브 나무 잎을 물고 있었습니다. 그래서 노아는 물이 땅에서 빠진 것을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dove returned to him in the evening, there in its beak was a freshly plucked olive leaf! Then Noah knew that the water had receded from the earth.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다시 7일을 기다렸다가 비둘기를 내보냈는데 비둘기는 다시 돌아오지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waited seven more days and sent the dove out again, but this time it did not return to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601년 첫째 달, 곧 그 달 1일에 땅 위의 물이 말랐습니다. 노아가 방주 덮개를 열고 보니 땅이 말라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first day of the first month of Noah's six hundred and first year, the water had dried up from the earth. Noah then removed the covering from the ark and saw that the surface of the ground was dry.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둘째 달, 곧 그 달 27일에 땅은 완전히 말랐습니다.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twenty-seventh day of the second month the earth was completely dry.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그때 하나님께서 노아에게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to Noah,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네 아내와 네 아들들과 네 며느리들과 함께 방주에서 나와라.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out of the ark, you and your wife and your sons and their wives.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너와 함께 있던 모든 생명들, 곧 새들과 짐승들과 땅 위에 기는 모든 것들을 데리고 나와라. 그것들이 땅에서 수가 불어나 새끼를 많이 낳고 땅 위에 번성할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out every kind of living creature that is with you -- the birds, the animals, and all the creatures that move along the ground -- so they can multiply on the earth and be fruitful and increase in number upon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노아가 그 아들들과 그 아내와 그 며느리들과 함께 방주에서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Noah came out, together with his sons and his wife and his sons' wives.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모든 생물들, 곧 모든 짐승과 모든 새와 땅에서 기는 것이 다 그 종류대로 방주에서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animals and all the creatures that move along the ground and all the birds -- everything that moves on the earth -- came out of the ark, one kind after another.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깊음의 샘들과 하늘의 창들이 닫히고 비가 하늘에서 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springs of the deep and the floodgates of the heavens had been closed, and the rain had stopped falling from the sky.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노아가 여호와를 위해 제단을 쌓고 정결한 짐승들과 정결한 새들 가운데 몇을 잡아 그 제단 위에 번제로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Noah built an altar to the LORD and, taking some of all the clean animals and clean birds, he sacrificed burnt offerings on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그 좋은 향기를 맡으시고 마음속으로 말씀하셨습니다. “내가 다시는 사람으로 인해 땅을 저주하지 않겠다. 이는 사람이 생각하는 것이 어려서부터 악하기 때문이다. 내가 전에 했던 것처럼 다시는 모든 생물을 멸망시키지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smelled the pleasing aroma and said in his heart: "Never again will I curse the ground because of man, even though every inclination of his heart is evil from childhood. And never again will I destroy all living creatures, as I have done.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땅이 존재하는 한 씨 뿌리는 것과 추수하는 것과 추위와 더위와 여름과 겨울과 낮과 밤이 그치지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long as the earth endures, seedtime and harvest, cold and heat, summer and winter, day and night will never cease."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물이 땅에서 점점 줄어들어서 150일 후에는 물이 많이 빠졌습니다.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 receded steadily from the earth. At the end of the hundred and fifty days the water had gone down,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방주가 일곱째 달, 곧 그 달 17일에 아라랏 산에 머물게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seventeenth day of the seventh month the ark came to rest on the mountains of Ararat.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물이 열째 달까지 계속해서 빠졌고 열째 달, 곧 그 달 1일에 산봉우리들이 드러났습니다.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continued to recede until the tenth month, and on the first day of the tenth month the tops of the mountains became visible.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40일 후에 노아는 자신이 만든 방주의 창문을 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forty days Noah opened the window he had made in the ark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까마귀를 내보내니 그 까마귀는 물이 땅에서 마를 때까지 날아다녔습니다.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sent out a raven, and it kept flying back and forth until the water had dried up from the earth.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노아가 이번에는 물이 땅에서 줄어들었는지 알아보기 위해 비둘기를 내보냈습니다.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out a dove to see if the water had receded from the surface of the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물이 아직 온 땅 위에 있었기 때문에 비둘기가 앉을 곳을 찾지 못해 방주에 있는 노아에게로 돌아왔습니다. 노아는 손을 내밀어 비둘기를 받아 방주 안으로 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dove could find no place to set its feet because there was water over all the surface of the earth; so it returned to Noah in the ark. He reached out his hand and took the dove and brought it back to himself in the ark.</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