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하나님께서 노아와 그의 아들들에게 복을 주시며 말씀하셨습니다. “자녀를 많이 낳고 번성해 땅에 가득하라.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blessed Noah and his sons, saying to them, "Be fruitful and increase in number and fill the earth.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또한 너희와 함께 있던 모든 생물들, 곧 너희와 함께 있던 새와 가축과 모든 들짐승들, 방주에서 나온 땅의 모든 생물들과 언약을 세운다.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every living creature that was with you -- the birds, the livestock and all the wild animals, all those that came out of the ark with you -- every living creature on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너희와 언약을 세워 다시는 모든 육체가 홍수로 인해 멸절되지 않을 것이며 다시는 이 땅을 멸망시키는 홍수가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establish my covenant with you: Never again will all life be cut off by the waters of a flood; never again will there be a flood to destroy the earth."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하나님께서 말씀하셨습니다. “이것이 내가 나와 너희 사이에, 또한 너희와 함께 있는 모든 생물 사이에 대대로 영원히 세우는 내 언약의 증표다.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"This is the sign of the covenant I am making between me and you and every living creature with you, a covenant for all generations to come: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구름 속에 내 무지개를 두었으니 그것이 나와 땅 사이에 세우는 언약의 표시가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set my rainbow in the clouds, and it will be the sign of the covenant between me and the earth.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땅 위에 구름을 일으켜서 그 속에 무지개가 나타날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I bring clouds over the earth and the rainbow appears in the clouds,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나와 너 사이에 그리고 모든 종류의 생물들 사이에 세운 내 언약을 기억하겠다. 물이 홍수가 돼 모든 육체를 멸망시키는 일이 다시는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remember my covenant between me and you and all living creatures of every kind. Never again will the waters become a flood to destroy all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무지개가 구름 속에 나타나면 내가 그것을 보고 나 하나님과 이 땅 위의 모든 육체 사이에 세운 영원한 언약을 기억하겠다.”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rainbow appears in the clouds, I will see it and remember the everlasting covenant between God and all living creatures of every kind on the earth."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하나님께서 노아에게 말씀하셨습니다. “이것이 내가 나와 이 땅 위의 모든 육체 사이에 세운 언약의 표시다.”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said to Noah, "This is the sign of the covenant I have established between me and all life on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방주에서 나온 노아의 아들들은 셈, 함, 야벳인데 함은 가나안의 조상입니다.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Noah who came out of the ark were Shem, Ham and Japheth. (Ham was the father of Canaan.)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세 사람이 노아의 아들들이었고 이들로부터 온 땅에 사람들이 퍼지게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three sons of Noah, and from them came the people who were scattered over the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땅의 모든 짐승들과 공중의 모든 새들과 땅에 기는 모든 것들과 바다의 모든 물고기들이 너희를 두려워하고 무서워할 것이다. 이것들을 너희 손에 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fear and dread of you will fall upon all the beasts of the earth and all the birds of the air, upon every creature that moves along the ground, and upon all the fish of the sea; they are given into your hands.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노아가 땅을 일구기 시작해 포도원을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Noah, a man of the soil, proceeded to plant a vineyard.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포도주를 마시고 취해 자기 장막 안에서 벌거벗고 있었을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drank some of its wine, he became drunk and lay uncovered inside his tent.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가나안의 조상인 함이 자기 아버지가 벌거벗은 것을 보고는 밖에 있던 다른 두 형제에게 이 사실을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Ham, the father of Canaan, saw his father's nakedness and told his two brothers outside.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그러자 셈과 야벳은 겉옷을 어깨에 걸치고 뒷걸음으로 들어가서 아버지의 벌거벗은 몸을 덮어 주었습니다. 그들은 아버지가 벌거벗은 것을 보지 않으려고 얼굴을 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Shem and Japheth took a garment and laid it across their shoulders; then they walked in backward and covered their father's nakedness. Their faces were turned the other way so that they would not see their father's nakedness.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노아가 술이 깨 자기 작은 아들이 자기에게 한 일을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Noah awoke from his wine and found out what his youngest son had done to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그래서 노아는 말했습니다. “가나안은 저주를 받을 것이다. 가나안은 가장 낮고 천한 종이 돼 그의 형제들을 섬기게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"Cursed be Canaan! The lowest of slaves will he be to his brothers."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그리고 노아가 다시 말했습니다. “셈의 하나님 여호와를 찬송하리니 가나안은 셈의 종이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said, "Blessed be the LORD, the God of Shem! May Canaan be the slave of Shem.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하나님께서 야벳을 크게 일으키셔서 그가 셈의 장막에서 살게 되며 가나안은 그의 종이 되게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extend the territory of Japheth; may Japheth live in the tents of Shem, and may Canaan be his slave."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홍수 이후 노아는 350년을 더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flood Noah lived 350 years.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노아는 모두 950년 동안 살다가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Altogether, Noah lived 950 years, and then he died.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살아 있어 움직이는 모든 것들이 너희의 양식이 될 것이다. 푸른 채소와 같이 이 모든 것을 너희에게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that lives and moves will be food for you. Just as I gave you the green plants, I now give you everything.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고기를 피가 있는 채로 먹어서는 안 된다. 피에는 생명이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meat that has its lifeblood still in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생명의 피를 흘리면 반드시 값을 치를 것이다. 그것이 짐승이면 그 짐승에게 그 피에 대해 값을 치를 것이며 사람이 같은 사람의 피를 흘리게 하면 그 사람에게도 그 피에 대해 값을 치를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your lifeblood I will surely demand an accounting. I will demand an accounting from every animal. And from each man, too, I will demand an accounting for the life of his fellow man.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하나님께서 자기의 형상대로 사람을 만드셨기 때문에 누구든지 사람의 피를 흘리면 사람에게 피 흘림을 당할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sheds the blood of man, by man shall his blood be shed; for in the image of God has God made man.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자녀를 많이 낳아 번성하라. 땅에서 수가 불어나 땅에서 번성하라.”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be fruitful and increase in number; multiply on the earth and increase upon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하나님께서 노아와 그와 함께 있던 그의 아들들에게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Noah and to his sons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“보라. 내가 너희와 너희 뒤에 올 너희의 자손과 언약을 세운다.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now establish my covenant with you and with your descendants after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