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사울이 죽고 난 뒤 다윗은 아말렉 사람들을 물리치고 돌아와 시글락에서 2일째 머무르고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death of Saul, David returned from defeating the Amalekites and stayed in Ziklag two days.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제가 보니 그가 이미 엎드러진 뒤라 살아날 가망이 없어 보여서 다가가서 그를 죽였습니다. 그리고 그 머리에 있던 왕관과 팔에 있던 팔찌를 벗겨 이렇게 내 주께 가져왔습니다.”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stood over him and killed him, because I knew that after he had fallen he could not survive. And I took the crown that was on his head and the band on his arm and have brought them here to my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다윗은 자기 옷을 잡아 찢었습니다. 그와 함께 있던 모든 사람들도 자기 옷을 찢었습니다.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and all the men with him took hold of their clothes and tore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그리고 사울과 그의 아들 요나단과 여호와의 백성들과 이스라엘의 집이 칼에 쓰러진 것으로 인해 저녁때까지 슬피 울며 금식했습니다.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mourned and wept and fasted till evening for Saul and his son Jonathan, and for the army of the LORD and the house of Israel, because they had fallen by the sword.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그 소식을 전한 젊은이에게 물었습니다. “너는 어디 출신이냐?” 그가 대답했습니다. “저는 외국 사람 아말렉의 아들입니다.”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the young man who brought him the report, "Where are you from?" "I am the son of an alien, an Amalekite," he answered.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그에게 말했습니다. “네가 어떻게 감히 네 손으로 여호와께서 기름 부으신 사람을 죽이는 것을 두려워하지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him, "Why were you not afraid to lift your hand to destroy the LORD's anointed?"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그러고는 다윗이 자기 부하 가운데 하나를 불러 “가까이 가서 저 사람을 죽여라”고 명령했습니다. 그가 그 젊은이를 치자 그 자리에서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called one of his men and said, "Go, strike him down!" So he struck him down, and he died.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다윗은 그에게 이렇게 말했습니다. “네 피가 네 머리에 있을 것이다. 네가 네 입으로 ‘내가 여호와께서 기름 부으신 사람을 죽였다’고 스스로 죄를 시인했다.”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David had said to him, "Your blood be on your own head. Your own mouth testified against you when you said, `I killed the LORD's anointed.'"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다윗은 사울과 그 아들 요나단을 생각하며 이 노래로 슬퍼하고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took up this lament concerning Saul and his son Jonathan,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유다 사람들에게 이 ‘활의 노래’를 가르치라고 명령했습니다. 이것은 야살의 책에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ordered that the men of Judah be taught this lament of the bow (it is written in the Book of Jashar):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“이스라엘아, 너희 지도자들이 네 산 위에서 죽임을 당했다. 용사들이 쓰러져 버렸구나.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glory, O Israel, lies slain on your heights. How the mighty have fallen!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3일째 되는 날 사울의 진영에서 어떤 사람이 왔는데 그의 옷은 찢어지고 머리에는 먼지를 뒤집어쓰고 있었습니다. 그는 다윗에게 와서 땅에 엎드려 절을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a man arrived from Saul's camp, with his clothes torn and with dust on his head. When he came to David, he fell to the ground to pay him honor.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일을 가드에도 말하지 말고 아스글론 거리에서도 전하지 말라. 블레셋의 딸들이 즐거워할지 모른다. 할례받지 않은 사람들의 딸들이 기뻐할지 모른다.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it not in Gath, proclaim it not in the streets of Ashkelon, lest the daughters of the Philistines be glad, lest the daughters of the uncircumcised rejoice.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길보아 산들아, 이제 네게 이슬과 비를 내리지 않고 제물을 낼 밭도 없을 것이다. 그곳에 용사들의 방패가 버려져 있구나. 사울의 방패는 기름칠도 않은 채 버려져 있구나.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mountains of Gilboa, may you have neither dew nor rain, nor fields that yield offerings of grain. For there the shield of the mighty was defiled, the shield of Saul -- no longer rubbed with oil.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죽임을 당한 사람들의 피에서, 용사들의 기름에서 요나단의 활은 결코 되돌아오지 않았고 사울의 칼은 그냥 돌아오지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blood of the slain, from the flesh of the mighty, the bow of Jonathan did not turn back, the sword of Saul did not return unsatisfied.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사울과 요나단은 그들이 살아서도 다정하고 좋아하더니 죽어서도 헤어지지 않는구나. 그들은 독수리보다 빨랐고 사자보다 강했다.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and Jonathan -- in life they were loved and gracious, and in death they were not parted. They were swifter than eagles, they were stronger than lions.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이스라엘의 딸들아, 사울을 위해 울라. 그는 너희를 자줏빛 좋은 옷으로 입혔고 너희 겉옷을 금장식으로 꾸며 주지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daughters of Israel, weep for Saul, who clothed you in scarlet and finery, who adorned your garments with ornaments of gold.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두 용사들이 저 전장에 쓰러졌구나. 요나단이 산 위에서 죽임당했구나.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the mighty have fallen in battle! Jonathan lies slain on your heights.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 형제 요나단이여, 내가 그대를 두고 슬퍼하니 그대는 내게 진정한 친구였기 때문이오. 나를 향한 그대의 사랑은 여인의 사랑보다 더욱 큰 것이었소.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grieve for you, Jonathan my brother; you were very dear to me. Your love for me was wonderful, more wonderful than that of women.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용사들이 쓰러졌구나. 전쟁의 무기들도 사라졌구나.”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the mighty have fallen! The weapons of war have perished!"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다윗이 그에게 물었습니다. “네가 어디서 오는 길이냐?” 그가 대답했습니다. “저는 이스라엘 진영에서 도망쳐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have you come from?" David asked him. He answered, "I have escaped from the Israelite camp."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물었습니다. “무슨 일이 있었던 것이냐? 어서 말해 봐라.” 그가 대답했습니다. “사람들이 싸움터에서 도망쳤는데 그 가운데 많은 사람들이 쓰러져 죽었습니다. 사울과 그 아들 요나단도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happened?" David asked. "Tell me." He said, "The men fled from the battle. Many of them fell and died. And Saul and his son Jonathan are dead."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다윗은 소식을 전한 그 젊은이에게 말했습니다. “사울과 그 아들 요나단이 죽었다는 것을 네가 어떻게 아느냐?”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the young man who brought him the report, "How do you know that Saul and his son Jonathan are dead?"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젊은이가 말했습니다. “제가 우연히 길보아 산에 올라갔는데 거기에서 사울이 자기 창에 기대어 있고 전차와 기마병들이 그를 바짝 쫓고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happened to be on Mount Gilboa," the young man said, "and there was Saul, leaning on his spear, with the chariots and riders almost upon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그런데 사울이 뒤돌아 저를 보시며 부르시기에 제가 ‘여기 있습니다’ 하고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turned around and saw me, he called out to me, and I said, `What can I do?'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그랬더니 저더러 누구냐고 물어보아서 아말렉 사람이라고 대답했습니다.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me, `Who are you?' "`An Amalekite,' I answered.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그러자 그가 제게 ‘내 옆으로 와서 나를 죽여 다오. 내게 아직 목숨이 붙어 있어서 고통스럽구나’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me, `Stand over me and kill me! I am in the throes of death, but I'm still alive.'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