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 일 후에 암몬 자손의 왕이 죽고 그 아들 하눈이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the king of the Ammonites died, and his son Hanun succeeded him as king.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그리고 나머지 군사들은 자기 동생 아비새에게 맡겨 암몬 자손을 상대할 수 있도록 진을 치게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put the rest of the men under the command of Abishai his brother and deployed them against the Ammonites.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그리고 요압이 말했습니다. “아람 사람들이 너무 강하면 네가 나를 구하러 와라. 그러나 암몬 사람들이 너무 강하면 내가 너를 구하러 가겠다.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said, "If the Arameans are too strong for me, then you are to come to my rescue; but if the Ammonites are too strong for you, then I will come to rescue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용기를 내라. 우리 백성들과 우리 하나님의 성들을 위해 용감하게 싸우자. 여호와께서 좋게 여기시는 대로 행하실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strong and let us fight bravely for our people and the cities of our God. The LORD will do what is good in his sight."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그러고 나서 요압과 그의 부대가 아람 사람들과 싸우기 위해 진군하자 그들은 그 앞에서 도망쳐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Joab and the troops with him advanced to fight the Arameans, and they fled before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아람 사람들이 도망치는 것을 본 암몬 자손도 아비새 앞에서 도망쳐 성안으로 들어가 버렸습니다. 그러자 요압은 암몬 자손과의 싸움을 멈추고 예루살렘으로 돌아왔습니다.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Ammonites saw that the Arameans were fleeing, they fled before Abishai and went inside the city. So Joab returned from fighting the Ammonites and came to Jerusalem.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아람 사람들은 자기들이 이스라엘에 패한 것을 보고 온 군대를 다시 집결시켰습니다.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Arameans saw that they had been routed by Israel, they regrouped.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하닷에셀은 사람을 보내 강 건너에 있던 아람 사람들을 불러들였습니다. 그리하여 그들은 헬람으로 갔고 하닷에셀의 군사령관 소박이 그들을 이끌었습니다.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Hadadezer had Arameans brought from beyond the River; they went to Helam, with Shobach the commander of Hadadezer's army leading them.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다윗은 이 소식을 듣고 온 이스라엘을 소집해 요단 강을 건너 헬람으로 갔습니다. 아람 사람들은 다윗을 대적해 진을 치고 그와 싸웠으나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told of this, he gathered all Israel, crossed the Jordan and went to Helam. The Arameans formed their battle lines to meet David and fought against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그들은 이스라엘 앞에서 도망치기 바빴습니다. 다윗은 아람의 전차 탄 사람 700명과 기마병 4만 명을 죽였고 군사령관 소박을 쳐서 그 자리에서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fled before Israel, and David killed seven hundred of their charioteers and forty thousand of their foot soldiers. He also struck down Shobach the commander of their army, and he died there.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하닷에셀에게 속했던 모든 왕들은 자기들이 이스라엘에 진 것을 보고 이스라엘 사람들과 화해한 후에 그들을 섬겼습니다. 그 후 아람 사람들은 이스라엘이 두려워서 다시는 암몬 자손을 돕지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kings who were vassals of Hadadezer saw that they had been defeated by Israel, they made peace with the Israelites and became subject to them. So the Arameans were afraid to help the Ammonites anymore.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그러자 다윗이 말했습니다. “하눈의 아버지 나하스가 내게 잘해 주었으니 나도 그의 아들 하눈에게 은혜를 갚아야겠다.” 그래서 다윗은 그의 아버지의 죽음을 애도하려고 하눈에게 사절단을 보냈습니다. 다윗의 신하들이 암몬 자손의 땅에 이르자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thought, "I will show kindness to Hanun son of Nahash, just as his father showed kindness to me." So David sent a delegation to express his sympathy to Hanun concerning his father. When David's men came to the land of the Ammonites,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암몬 귀족들이 자기들의 주 하눈에게 말했습니다. “다윗이 애도의 뜻을 전한다고 왕께 사람을 보낸 것이 왕의 부친을 존경해서 그러는 것이라고 생각하십니까? 그가 성을 탐색하고 정찰해 손에 넣으려고 저들을 보낸 것 아니겠습니까?”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Ammonite nobles said to Hanun their lord, "Do you think David is honoring your father by sending men to you to express sympathy? Hasn't David sent them to you to explore the city and spy it out and overthrow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그러자 하눈은 다윗이 보낸 사람들을 붙잡아 하나같이 수염을 절반씩 깎고 겉옷을 엉덩이 중간까지 잘라 되돌려 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Hanun seized David's men, shaved off half of each man's beard, cut off their garments in the middle at the buttocks, and sent them away.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다윗은 이 소식을 듣고는 수치스러워하는 그들을 맞이할 사람들을 보내 일렀습니다. “수염이 다 자랄 때까지 여리고에 머물러 있다가 돌아오너라.”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was told about this, he sent messengers to meet the men, for they were greatly humiliated. The king said, "Stay at Jericho till your beards have grown, and then come back."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암몬 자손은 자기들이 다윗에게 미움을 사게 된 것을 깨닫고 사람을 보내 벧르홉과 소바에 걸쳐 2만 명의 아람 사람들을 보병으로 고용했고 마아가 왕에게서 1,000명, 돕 출신 1만 2,000명을 고용했습니다.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Ammonites realized that they had become a stench in David's nostrils, they hired twenty thousand Aramean foot soldiers from Beth Rehob and Zobah, as well as the king of Maacah with a thousand men, and also twelve thousand men from Tob.</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다윗은 이 소식을 듣고 용사들로 구성된 온 군대를 요압과 함께 내보냈습니다.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this, David sent Joab out with the entire army of fighting men.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암몬 자손은 나아와 성문 입구에 진을 쳤고 소바와 르홉의 아람 사람들과 돕과 마아가의 사람들도 각각 들판에 진을 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Ammonites came out and drew up in battle formation at the entrance to their city gate, while the Arameans of Zobah and Rehob and the men of Tob and Maacah were by themselves in the open country.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요압은 앞뒤로 적진이 서 있는 것을 보고 이스라엘 가운데서 가장 뛰어난 용사들을 골라 아람 사람들을 상대할 수 있도록 진을 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Joab saw that there were battle lines in front of him and behind him; so he selected some of the best troops in Israel and deployed them against the Arameans.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