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다음 해 봄에 왕들이 출전할 때가 되자 다윗은 요압과 그 부하들과 이스라엘의 온 군대를 내려 보냈습니다. 그들은 암몬 자손을 치고 랍바를 포위했습니다. 그러나 다윗은 예루살렘에 남아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spring, at the time when kings go off to war, David sent Joab out with the king's men and the whole Israelite army. They destroyed the Ammonites and besieged Rabbah. But David remained in Jerusalem.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다윗은 우리아가 집으로 내려가지 않았다는 말을 듣고 우리아에게 물었습니다. “네가 먼 길을 오지 않았느냐? 왜 집으로 가지 않았느냐?”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was told, "Uriah did not go home," he asked him, "Haven't you just come from a distance? Why didn't you go home?"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우리아가 다윗에게 말했습니다. “언약궤와 이스라엘과 유다가 장막에 있고 내 상관이신 요압과 내 주의 군사들은 들판에 진을 치고 있습니다. 그런데 제가 어떻게 혼자 집으로 가서 먹고 마시고 아내와 함께 누울 수 있겠습니까? 왕의 생명을 걸고 맹세하는데 저는 결코 그럴 수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Uriah said to David, "The ark and Israel and Judah are staying in tents, and my master Joab and my lord's men are camped in the open fields. How could I go to my house to eat and drink and lie with my wife? As surely as you live, I will not do such a thing!"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그러자 다윗이 그에게 말했습니다. “여기 하루 더 머물러 있어라. 내가 내일 너를 보내겠다.” 우리아는 그날과 다음날도 예루살렘에 머물렀습니다.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said to him, "Stay here one more day, and tomorrow I will send you back." So Uriah remained in Jerusalem that day and the next.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다윗은 우리아를 초청해 자신과 함께 먹고 마시며 취하게 했습니다. 그러나 그날 저녁에도 우리아는 밖으로 나가 자기 주인의 부하들 사이에서 자고 자기 집에 가지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David's invitation, he ate and drank with him, and David made him drunk. But in the evening Uriah went out to sleep on his mat among his master's servants; he did not go home.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이튿날 아침 다윗은 요압에게 편지를 써서 우리아 편에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morning David wrote a letter to Joab and sent it with Uriah.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편지에는 이렇게 쓰여 있었습니다. “우리아를 싸움이 가장 치열한 최전선으로 내보내고 너희는 뒤로 물러가 그가 맞아 죽게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it he wrote, "Put Uriah in the front line where the fighting is fiercest. Then withdraw from him so he will be struck down and die."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요압은 성을 포위하고는 적진의 가장 강한 용사들이 있는 곳을 알아내어 우리아를 그곳에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while Joab had the city under siege, he put Uriah at a place where he knew the strongest defenders were.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성 사람들이 나와 요압과 싸울 때 다윗의 군대에서 몇몇이 쓰러졌고 그때 헷 사람 우리아도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men of the city came out and fought against Joab, some of the men in David's army fell; moreover, Uriah the Hittite died.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요압은 다윗에게 심부름꾼을 보내서 싸움의 상황을 보고했습니다.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sent David a full account of the battle.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그리고 심부름꾼에게 이렇게 일러두었습니다. “왕께 전쟁에서 일어난 모든 일을 다 보고하고 났을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instructed the messenger: "When you have finished giving the king this account of the battle,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어느 날 저녁에 다윗은 침대에서 일어나 왕궁 옥상을 거닐고 있었습니다. 그는 거기서 한 여인이 목욕하는 것을 보았는데 그 여인은 너무나 아름다웠습니다.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evening David got up from his bed and walked around on the roof of the palace. From the roof he saw a woman bathing. The woman was very beautiful,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왕께서 불같이 화를 내시며 ‘왜 그렇게 성 가까이 가서 싸웠느냐? 성벽에서 화살을 쏘아 댈 것을 몰랐느냐?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king's anger may flare up, and he may ask you, `Why did you get so close to the city to fight? Didn't you know they would shoot arrows from the wall?</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여룹베셋의 아들 아비멜렉을 죽인 사람이 누구냐? 한 여자가 성벽에서 맷돌 위짝을 던져서 그가 데벳스에서 죽은 것이 아니냐? 왜 그렇게 성 가까이로 갔느냐?’ 하고 네게 물으시면 ‘왕의 종 헷 사람 우리아도 죽었습니다’라고 대답하여라.”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killed Abimelech son of Jerub-Besheth? Didn't a woman throw an upper millstone on him from the wall, so that he died in Thebez? Why did you get so close to the wall?' If he asks you this, then say to him, `Also, your servant Uriah the Hittite is dead.'"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심부름꾼은 길을 떠나 다윗에게 도착해 요압이 일러 준 대로 모두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messenger set out, and when he arrived he told David everything Joab had sent him to say.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심부름꾼이 다윗에게 말했습니다. “저들이 우리를 몰아내려고 들판으로 나왔지만 우리가 그들을 쳐서 성문 쪽으로 몰아갔습니다.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messenger said to David, "The men overpowered us and came out against us in the open, but we drove them back to the entrance to the city gate.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그러자 활 쏘는 사람들이 성벽에서 왕의 종들에게 화살을 쏘아 댔고 왕의 군사들 몇몇이 죽었습니다. 또 왕의 종 헷 사람 우리아도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archers shot arrows at your servants from the wall, and some of the king's men died. Moreover, your servant Uriah the Hittite is dead."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그러자 다윗이 심부름꾼에게 말했습니다. “요압에게 ‘이 일로 괴로워할 것 없다. 칼이라는 것은 이 사람도 죽이고 저 사람도 죽이는 법이다. 그 성을 더욱 맹렬히 공격해 함락시켜라’라고 말해 요압을 격려하도록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told the messenger, "Say this to Joab: `Don't let this upset you; the sword devours one as well as another. Press the attack against the city and destroy it.' Say this to encourage Joab."</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우리아의 아내는 남편이 죽었다는 소식을 듣고 슬피 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Uriah's wife heard that her husband was dead, she mourned for him.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슬픔의 기간이 끝나자 다윗은 사람을 보내 그녀를 자기 집으로 들였고 그 여인은 다윗의 아내가 되어 아들을 낳았습니다. 그러나 다윗이 한 이 일은 여호와께서 보시기에 악했습니다.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time of mourning was over, David had her brought to his house, and she became his wife and bore him a son. But the thing David had done displeased the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다윗은 사람을 보내 그녀에 대해 알아보게 했습니다. 그 사람이 돌아와 말했습니다. “엘리암의 딸이며 헷 사람 우리아의 아내인 밧세바입니다.”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David sent someone to find out about her. The man said, "Isn't this Bathsheba, the daughter of Eliam and the wife of Uriah the Hittite?"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다윗은 사람을 보내 그 여인을 데려오게 했습니다. 그때 마침 그 여인은 부정한 몸을 씻은 뒤였습니다. 그래서 다윗은 여인과 함께 잤고 그 후 여인은 집으로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sent messengers to get her. She came to him, and he slept with her. (She had purified herself from her uncleanness.) Then she went back home.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여인은 임신하게 되자 다윗에게 자신이 임신한 사실을 알렸습니다.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woman conceived and sent word to David, saying, "I am pregnant."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그러자 다윗은 헷 사람 우리아를 보내라고 요압에게 전했습니다. 요압은 우리아를 다윗에게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sent this word to Joab: "Send me Uriah the Hittite." And Joab sent him to David.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우리아가 오자 다윗은 요압의 형편이 어떠한지, 군사들은 어떠한지, 싸움의 상황은 어떠한지 그에게 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Uriah came to him, David asked him how Joab was, how the soldiers were and how the war was going.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그러고는 다윗이 우리아에게 말했습니다. “네 집으로 내려가 목욕하고 쉬어라.” 우리아가 왕궁에서 나오니 왕의 음식물이 그에게 전해졌습니다.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said to Uriah, "Go down to your house and wash your feet." So Uriah left the palace, and a gift from the king was sent after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우리아는 집으로 내려가지 않고 왕궁 문 앞에서 자기 주인의 부하들과 함께 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Uriah slept at the entrance to the palace with all his master's servants and did not go down to his house.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