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다윗에게 나단을 보내셨습니다. 그가 다윗에게 가서 말했습니다. “한 성에 두 사람이 살고 있었는데 하나는 부자였고 다른 하나는 가난했습니다.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sent Nathan to David. When he came to him, he said, "There were two men in a certain town, one rich and the other poor.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그러니 그 칼이 네 집에서 결코 떠나지 않을 것이다. 이는 네가 나를 업신여기고 헷 사람 우리아의 아내를 네 것으로 만들었기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therefore, the sword will never depart from your house, because you despised me and took the wife of Uriah the Hittite to be your own.'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말씀하십니다. ‘내가 네 집에서 너를 대적하는 악을 일으키겠다. 내가 바로 네 눈앞에서 네 아내들을 데려다가 네 이웃에게 줄 것이니 그가 밝은 대낮에 네 아내들을 욕보일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`Out of your own household I am going to bring calamity upon you. Before your very eyes I will take your wives and give them to one who is close to you, and he will lie with your wives in broad daylight.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아무도 모르게 그 짓을 했지만 나는 대낮에 온 이스라엘이 보는 앞에서 그렇게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 it in secret, but I will do this thing in broad daylight before all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다윗이 나단에게 말했습니다. “내가 여호와께 죄를 지었습니다.” 나단이 대답했습니다. “여호와께서 왕의 죄를 용서해 주셨으니 왕은 죽지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Nathan, "I have sinned against the LORD." Nathan replied, "The LORD has taken away your sin. You are not going to die.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하지만 이 일로 인해 왕이 여호와의 원수들에게 여호와를 모독할 거리를 주었으니 왕이 낳은 아이가 죽을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by doing this you have made the enemies of the LORD show utter contempt, the son born to you will die."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나단이 집으로 간 뒤 여호와께서 우리아의 아내가 다윗에게 낳아 준 아이를 치시자 그 아이가 병이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Nathan had gone home, the LORD struck the child that Uriah's wife had borne to David, and he became ill.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다윗은 아이를 위해 하나님께 간절히 기도했습니다. 그는 금식하고 집으로 들어가서 땅바닥에 엎드려 밤을 지새웠습니다.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pleaded with God for the child. He fasted and went into his house and spent the nights lying on the ground.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집안의 노인들이 그 옆에 서서 일어나기를 권했지만 다윗은 그 말을 듣지 않고 그들과 함께 먹지도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his household stood beside him to get him up from the ground, but he refused, and he would not eat any food with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7일째 되는 날 아이가 죽었습니다. 다윗의 종들은 아이가 죽었다는 말을 다윗에게 전하기가 두려웠습니다. “아이가 살아 있을 때도 다윗 왕이 우리 말을 듣지 않았는데 아이가 죽은 것을 우리가 어떻게 말할 수 있겠는가? 그 소식을 들으면 왕께서 얼마나 상심하시겠느냐?” 하고 생각했기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child died. David's servants were afraid to tell him that the child was dead, for they thought, "While the child was still living, we spoke to David but he would not listen to us. How can we tell him the child is dead? He may do something desperate."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다윗은 자기 종들이 수군거리자 아이가 죽었음을 눈치 채고 물었습니다. “아이가 죽었느냐?” 그들이 대답했습니다. “그렇습니다.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noticed that his servants were whispering among themselves and he realized the child was dead. "Is the child dead?" he asked. "Yes," they replied, "he is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부자에게는 양과 소가 아주 많았지만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rich man had a very large number of sheep and cattle,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다윗은 일어나 몸을 씻고 기름을 바르고 옷을 갈아입은 후 여호와의 집으로 들어가 경배를 드렸습니다. 그리고 자기 집으로 돌아와 음식을 가져오라고 해서는 먹기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got up from the ground. After he had washed, put on lotions and changed his clothes, he went into the house of the LORD and worshiped. Then he went to his own house, and at his request they served him food, and he ate.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종들이 다윗에게 물었습니다. “이게 어찌 된 일이십니까? 아이가 살아 있을 때는 금식하고 우시더니 지금 아이가 죽었는데 일어나 드시다니요.”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asked him, "Why are you acting this way? While the child was alive, you fasted and wept, but now that the child is dead, you get up and eat!"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대답했습니다. “아이가 아직 살아 있을 때 내가 금식하고 운 것은 혹시 여호와께서 내게 은혜를 베푸셔서 아이를 살려 주실지도 모른다는 생각 때문이었다.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"While the child was still alive, I fasted and wept. I thought, `Who knows? The LORD may be gracious to me and let the child 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하지만 이제 그 아이가 죽었으니 왜 금식하겠느냐? 내가 그 아이를 되돌릴 수 있겠느냐? 나는 그 아이에게로 갈 테지만 그 아이는 내게 돌아오지 못한다.”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he is dead, why should I fast? Can I bring him back again? I will go to him, but he will not return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그러고 나서 다윗은 자기 아내 밧세바를 위로하고 들어가서 그와 동침했습니다. 그리하여 밧세바는 아들을 낳았고 다윗은 아이의 이름을 솔로몬이라고 지었습니다. 여호와께서는 그 아이를 사랑하셨습니다.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comforted his wife Bathsheba, and he went to her and lay with her. She gave birth to a son, and they named him Solomon. The LORD loved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그 아이를 사랑하셨기에 나단 예언자를 통해 그 아이의 이름을 여디디야라고 지어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the LORD loved him, he sent word through Nathan the prophet to name him Jedidiah.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한편 요압은 암몬 자손의 랍바와 싸워 그 왕의 도성을 빼앗았습니다.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Joab fought against Rabbah of the Ammonites and captured the royal citadel.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그러고 나서 요압은 다윗에게 심부름꾼을 보내 말했습니다. “제가 랍바와 싸워 도성으로 들어가는 급수 지역을 빼앗았습니다.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then sent messengers to David, saying, "I have fought against Rabbah and taken its water supply.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그러니 왕께서는 이제 남은 군사들을 모아 성을 에워싸 함락시키십시오. 제가 이 성을 함락시키면 이 성에 제 이름이 붙을까 두렵습니다.”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muster the rest of the troops and besiege the city and capture it. Otherwise I will take the city, and it will be named after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그러자 다윗은 모든 군대를 소집해 랍바로 가서 그 성을 공격해 함락시켰습니다.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mustered the entire army and went to Rabbah, and attacked and captured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가난한 사람은 자기가 사다가 키운 작은 암양 새끼 한 마리밖에 없었습니다. 그 양은 그의 자식들과 함께 자라며 그가 먹는 것을 같이 먹었고 그 잔에서 같이 마셨으며 그 품에서 잤습니다. 그 양은 그에게 마치 딸과 같았습니다.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poor man had nothing except one little ewe lamb he had bought. He raised it, and it grew up with him and his children. It shared his food, drank from his cup and even slept in his arms. It was like a daughter to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다윗은 암몬 왕의 머리에서 무게가 1달란트나 되는 보석으로 장식한 왕관을 빼앗아 자기 머리 위에 썼습니다. 다윗은 그 성에서 엄청나게 많은 전리품을 가져왔고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crown from the head of their king -- its weight was a talent of gold, and it was set with precious stones -- and it was placed on David's head. He took a great quantity of plunder from the city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그곳에 있던 사람들을 데려다가 톱질과 곡괭이질과 도끼질과 벽돌구이를 시켰습니다. 다윗 왕은 암몬 자손의 모든 성들에 대해 이와 똑같이 한 후 그의 모든 군대를 거느리고 예루살렘으로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out the people who were there, consigning them to labor with saws and with iron picks and axes, and he made them work at brickmaking. He did this to all the Ammonite towns. Then David and his entire army returned to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하루는 부자에게 손님이 왔습니다. 하지만 그는 자기에게 온 손님을 대접할 때 자기 소나 양을 잡지 않고 가난한 사람의 그 새끼 양을 잡아 자기에게 온 손님을 대접했습니다.”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traveler came to the rich man, but the rich man refrained from taking one of his own sheep or cattle to prepare a meal for the traveler who had come to him. Instead, he took the ewe lamb that belonged to the poor man and prepared it for the one who had come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말을 듣고 다윗은 불같이 화를 내며 나단에게 말했습니다. “여호와께서 살아 계심을 두고 맹세하는데 이런 일을 한 그 사람은 죽어야 마땅할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burned with anger against the man and said to Nathan, "As surely as the LORD lives, the man who did this deserves to die!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인정머리도 없이 그런 천하의 나쁜 짓을 했으니 그 새끼 양을 네 배로 갚아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pay for that lamb four times over, because he did such a thing and had no pity."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그러자 나단이 다윗에게 말했습니다. “왕이 바로 그 사람입니다. 이스라엘의 하나님 여호와께서 말씀하십니다. ‘내가 네게 기름 부어 이스라엘을 다스릴 왕으로 세웠고 너를 사울의 손에서 구해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Nathan said to David, "You are the man! This is what the LORD, the God of Israel, says: `I anointed you king over Israel, and I delivered you from the hand of Saul.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네 주인의 집을 네게 주었고 네 주인의 아내들도 네 팔에 안겨 주었다. 이스라엘과 유다의 집도 네게 주었다. 그리고 이 모든 것이 모자랐다면 내가 더 많이 주었을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your master's house to you, and your master's wives into your arms. I gave you the house of Israel and Judah. And if all this had been too little, I would have given you even more.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그런데 네가 어떻게 여호와의 말씀을 무시하고 여호와 보시기에 악한 짓을 했느냐? 네가 헷 사람 우리아를 칼로 쓰러뜨리고 그 아내를 네 것으로 만들지 않았느냐? 너는 그를 암몬 사람의 칼에 맞아서 죽게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despise the word of the LORD by doing what is evil in his eyes? You struck down Uriah the Hittite with the sword and took his wife to be your own. You killed him with the sword of the Ammonites.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