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이런 일이 있었습니다. 다윗의 아들 압살롬에게 아름다운 여동생이 하나 있었는데 그 이름은 다말입니다. 그런데 다윗의 아들 암논이 다말을 사랑하게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Amnon son of David fell in love with Tamar, the beautiful sister of Absalom son of David.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암논이 다말에게 말했습니다. “여기 내 침실로 먹을 것을 가져와서 네 손으로 먹여 다오.” 그러자 다말은 자기가 만든 빵을 들고 침실에 있는 자기 오빠 암논에게 가져왔습니다.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Amnon said to Tamar, "Bring the food here into my bedroom so I may eat from your hand." And Tamar took the bread she had prepared and brought it to her brother Amnon in his bedroom.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다말이 먹이려고 다가가자 암논은 그를 붙잡고 말했습니다. “동생아, 나와 함께 눕자.”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she took it to him to eat, he grabbed her and said, "Come to bed with me, my sister."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다말이 암논에게 말했습니다. “오라버니, 이러지 마세요. 이스라엘에서 이런 일을 하면 안 됩니다. 제발 이런 악한 짓은 하지 마세요.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my brother!" she said to him. "Don't force me. Such a thing should not be done in Israel! Don't do this wicked thing.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이 수치를 당하고서 어딜 다닐 수 있겠어요? 오라버니도 이스라엘에서 어리석은 사람 가운데 하나같이 될 거예요. 그러니 지금이라도 제발 왕께 말씀드리세요. 왕께서 나를 오라버니에게 주기를 거절치 않으실 거예요.”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about me? Where could I get rid of my disgrace? And what about you? You would be like one of the wicked fools in Israel. Please speak to the king; he will not keep me from being married to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그러나 암논은 막무가내였습니다. 암논은 다말보다 힘이 셌으므로 힘으로 눌러 다말을 욕보였습니다.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refused to listen to her, and since he was stronger than she, he raped her.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그러고 난 뒤 암논은 다말이 몹시 미워졌습니다. 전에 다말을 사랑했던 것보다 미워하는 마음이 더 커졌습니다. 암논이 다말에게 말했습니다. “일어나서 나가거라.”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Amnon hated her with intense hatred. In fact, he hated her more than he had loved her. Amnon said to her, "Get up and get out!"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다말이 암논에게 말했습니다. “이렇게 하면 안 됩니다. 이렇게 하는 것은 지금 오라버니가 내게 한 일보다 더 악한 일이에요.” 그러나 암논은 그 말을 듣지 않고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she said to him. "Sending me away would be a greater wrong than what you have already done to me." But he refused to listen to 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자기 종을 불러 명령했습니다. “저 여자를 여기서 내쫓고 문을 닫아걸어라.”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his personal servant and said, "Get this woman out of here and bolt the door after her."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그러자 그 종은 다말을 밖으로 내보내고 문을 닫아걸었습니다. 그때 다말은 왕의 공주들이 입는 색동옷을 입고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his servant put her out and bolted the door after her. She was wearing a richly ornamented robe, for this was the kind of garment the virgin daughters of the king wore.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이제 다말은 머리에 재를 뒤집어쓰고 자기가 입고 있던 색동옷을 찢어 버리고는 머리에 손을 얹고 큰 소리로 울며 떠나갔습니다.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Tamar put ashes on her head and tore the ornamented robe she was wearing. She put her hand on her head and went away, weeping aloud as she went.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암논은 여동생 다말 때문에 답답해하다가 병이 나고 말았습니다. 다말이 처녀였으므로 어떻게 해 볼 수도 없는 노릇이었습니다.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Amnon became frustrated to the point of illness on account of his sister Tamar, for she was a virgin, and it seemed impossible for him to do anything to 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다말의 오빠 압살롬이 물었습니다. “네 오라비 암논이 너와 함께 있었느냐? 얘야, 그는 네 오라비니 지금은 조용히 있자. 이 일로 너무 근심하지 마라.” 그리하여 다말은 자기 오라비 압살롬의 집에서 처량하게 지냈습니다.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brother Absalom said to her, "Has that Amnon, your brother, been with you? Be quiet now, my sister; he is your brother. Don't take this thing to heart." And Tamar lived in her brother Absalom's house, a desolate woman.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다윗 왕은 이 모든 일을 듣고 몹시 분노했습니다.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King David heard all this, he was furious.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압살롬은 자기 동생 다말에게 수치를 준 암논에게 앙심을 품었지만 암논에게 한마디도 잘잘못을 따지지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never said a word to Amnon, either good or bad; he hated Amnon because he had disgraced his sister Tamar.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그로부터 2년이 지났습니다. 압살롬이 에브라임 경계 근처의 바알하솔에서 양털을 깎을 때 그는 왕자들을 모두 그곳으로 초대했습니다.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years later, when Absalom's sheepshearers were at Baal Hazor near the border of Ephraim, he invited all the king's sons to come there.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압살롬은 왕께 나가서 말했습니다. “이번에 제가 양털을 깎게 됐는데 왕께서도 왕의 신하들을 데리고 종과 함께 가시지요.”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went to the king and said, "Your servant has had shearers come. Will the king and his officials please join me?"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왕이 압살롬에게 말했습니다. “아니다. 내 아들아, 우리가 다 갈 필요가 뭐가 있겠느냐? 우리가 다 가면 네가 부담만 될 텐데.” 압살롬이 계속 청했지만 왕은 가기를 마다하며 그저 축복만 빌어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my son," the king replied. "All of us should not go; we would only be a burden to you." Although Absalom urged him, he still refused to go, but gave him his blessing.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그러자 압살롬이 말했습니다. “그렇다면 제 형 암논만이라도 우리와 같이 가도록 해 주십시오.” 왕이 그에게 말했습니다. “그가 왜 너와 함께 가야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Absalom said, "If not, please let my brother Amnon come with us." The king asked him, "Why should he go with you?"</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그러나 압살롬이 계속 왕께 간청하자 다윗은 암논과 모든 왕자들을 그와 함께 보내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Absalom urged him, so he sent with him Amnon and the rest of the king's sons.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압살롬은 미리 자기 부하들에게 명령해 두었습니다. “잘 들으라. 암논이 포도주를 마시고 취기가 오를 때 내가 너희에게 ‘암논을 치라’ 하면 그를 죽이라. 내가 명령한 일이니 두려워하지 말라. 마음을 굳게 먹고 용기를 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ordered his men, "Listen! When Amnon is in high spirits from drinking wine and I say to you, `Strike Amnon down,' then kill him. Don't be afraid. Have not I given you this order? Be strong and brave."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그러자 압살롬의 부하들은 암논에게 압살롬이 명령한 대로 했습니다. 그러자 모든 왕자들은 일어나 노새를 타고 도망쳤습니다.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Absalom's men did to Amnon what Absalom had ordered. Then all the king's sons got up, mounted their mules and fled.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암논에게는 요나답이라는 친구가 있었는데 그는 다윗의 형인 시므아의 아들로서 매우 교활한 사람이었습니다.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Amnon had a friend named Jonadab son of Shimeah, David's brother. Jonadab was a very shrewd man.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그들이 달아나고 있을 때 다윗에게 이 소식이 들렸습니다. “압살롬이 왕자들을 다 죽여서 살아남은 사람이 하나도 없답니다.”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on their way, the report came to David: "Absalom has struck down all the king's sons; not one of them is left."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왕은 일어나 자기 옷을 찢고 바닥에 쓰러졌습니다. 왕의 모든 신하들도 곁에 서서 자기 옷을 찢었습니다.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stood up, tore his clothes and lay down on the ground; and all his servants stood by with their clothes torn.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그러나 다윗의 형 시므아의 아들 요나답이 말했습니다. “내 주께서는 저들이 왕자들을 다 죽였다고 생각하지 마십시오. 암논만 죽었을 것입니다. 압살롬은 암논이 자기 동생 다말을 욕보인 그날부터 이 일을 하기로 작정했습니다.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Jonadab son of Shimeah, David's brother, said, "My lord should not think that they killed all the princes; only Amnon is dead. This has been Absalom's expressed intention ever since the day Amnon raped his sister Tamar.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그러니 내 주 왕께서는 왕자들이 다 죽었다는 헛소문에 상심하지 마십시오. 암논만 죽었을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lord the king should not be concerned about the report that all the king's sons are dead. Only Amnon is dead."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그리고 압살롬도 도망쳤습니다. 그때 많은 사람들이 그 뒷산 길에서 내려오고 있는 것을 젊은 파수꾼이 보고 왕께 알렸습니다.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Absalom had fled. Now the man standing watch looked up and saw many people on the road west of him, coming down the side of the hill. The watchman went and told the king, "I see men in the direction of Horonaim, on the side of the hill."</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요나답이 왕께 말했습니다. “그것 보십시오. 왕자들이 오고 있습니다. 왕의 종이 말씀드린 대로입니다.”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Jonadab said to the king, "See, the king's sons are here; it has happened just as your servant said."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그가 말을 끝내자 왕자들이 큰 소리로 통곡했습니다. 왕과 모든 신하들도 몹시 괴로워하며 함께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finished speaking, the king's sons came in, wailing loudly. The king, too, and all his servants wept very bitterly.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압살롬은 도망쳐 그술 왕 암미훌의 아들 달매에게로 갔습니다. 그러나 다윗은 날마다 암논을 생각하며 슬퍼했습니다.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fled and went to Talmai son of Ammihud, the king of Geshur. But King David mourned for his son every day.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압살롬은 도망쳐 그술로 간 뒤 그곳에서 3년을 지냈습니다.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Absalom fled and went to Geshur, he stayed there three years.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암논의 죽음에 대한 마음이 아물자 다윗 왕은 압살롬이 몹시 보고 싶어졌습니다.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spirit of the king longed to go to Absalom, for he was consoled concerning Amnon's death.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암논에게 물었습니다. “왕의 아들인 네가 왜 그렇게 날마다 더 수척해지느냐? 나한테 말해 보지 않겠느냐?” 암논이 그에게 말했습니다. “내 동생 압살롬의 여동생 다말을 사랑하기 때문에 그렇다.”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Amnon, "Why do you, the king's son, look so haggard morning after morning? Won't you tell me?" Amnon said to him, "I'm in love with Tamar, my brother Absalom's sister."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요나답이 말했습니다. “침대로 가서 아픈 척하고 있어라. 네 아버지가 너를 보러 오시면 이렇게 말하여라. ‘제 여동생 다말을 보내 제게 먹을 것을 주고 제가 보는 앞에서 먹을 것을 마련해 그 손으로 먹여 주게 해 주십시오’라고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to bed and pretend to be ill," Jonadab said. "When your father comes to see you, say to him, `I would like my sister Tamar to come and give me something to eat. Let her prepare the food in my sight so I may watch her and then eat it from her hand.'"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그래서 암논은 자리에 누워 아픈 척했습니다. 왕이 그를 보러 오자 암논이 말했습니다. “제 여동생 다말이 와서 제가 보는 앞에서 맛있는 빵을 만들어 그 손으로 제게 먹여 주게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Amnon lay down and pretended to be ill. When the king came to see him, Amnon said to him, "I would like my sister Tamar to come and make some special bread in my sight, so I may eat from her hand."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다윗은 집에 사람을 보내 다말에게 말을 전했습니다. “네 오빠 암논의 집으로 가서 그에게 먹을 것을 마련해 주어라.”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sent word to Tamar at the palace: "Go to the house of your brother Amnon and prepare some food for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그리하여 다말이 자기 오빠 암논의 집으로 가 보니 암논이 누워 있었습니다. 다말은 밀가루를 반죽해 그가 보는 앞에서 빵을 만들어 구웠습니다.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Tamar went to the house of her brother Amnon, who was lying down. She took some dough, kneaded it, made the bread in his sight and baked 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그러고는 빵 냄비를 가져다가 그 앞에 차려 주었습니다. 그러나 암논은 먹으려 하지 않고 사람들을 모두 내보냈습니다. 사람들이 모두 물러가자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took the pan and served him the bread, but he refused to eat. "Send everyone out of here," Amnon said. So everyone left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