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스루야의 아들 요압은 왕이 압살롬에게 마음을 쓰고 있다는 것을 알았습니다.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knew that the king's heart longed for Absalom.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 대답했습니다. “누가 네게 무슨 말을 하거든 내게로 데려오너라. 그가 너를 다시는 건드리지 못하게 해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replied, "If anyone says anything to you, bring him to me, and he will not bother you again."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여인이 또 말했습니다. “그렇다면 왕께서는 왕의 하나님 여호와께 간구하셔서 복수하려는 사람들이 더 이상 죽이지 않도록 해 주십시오. 제 아들이 죽을까 두렵습니다.” 왕이 말했습니다. “여호와께서 살아 계심을 두고 맹세하는데 네 아들의 머리털 하나라도 땅에 떨어지는 일이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"Then let the king invoke the LORD his God to prevent the avenger of blood from adding to the destruction, so that my son will not be destroyed." "As surely as the LORD lives," he said, "not one hair of your son's head will fall to the ground."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여자가 말했습니다. “왕의 여종이 내 주 왕께 한 가지만 더 말씀드리게 해 주십시오.” 왕이 대답했습니다.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said, "Let your servant speak a word to my lord the king." "Speak," he replied.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여자가 말했습니다. “그렇다면 왕께서는 어째서 하나님의 백성들에 대해 이 같은 일을 계획하셨습니까? 제게 말씀은 그렇게 해 주셨지만 정작 왕은 다르게 행동하시니 그릇된 것이 아닙니까? 왕께서는 쫓아낸 아들을 다시 불러들이지 않으시니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said, "Why then have you devised a thing like this against the people of God? When the king says this, does he not convict himself, for the king has not brought back his banished 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땅에 쏟아지면 다시 담을 수 없는 물처럼 반드시 죽게 마련입니다. 그러나 하나님께서는 생명을 빼앗지 않으시고 다른 방법을 생각해 내시어 내쫓긴 사람이 그분께 버림받은 채로 있지 않게 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water spilled on the ground, which cannot be recovered, so we must die. But God does not take away life; instead, he devises ways so that a banished person may not remain estranged from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주 왕께 와서 이 말씀을 드리는 것은 사람들이 저를 두렵게 만들었기 때문입니다. 저는 속으로 ‘내가 왕께 말씀 드려야겠다. 아마 왕께서는 이 여종의 부탁을 들어주실 거야.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I have come to say this to my lord the king because the people have made me afraid. Your servant thought, `I will speak to the king; perhaps he will do what his servant asks.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왕께서는 나와 내 아들을 하나님이 주신 유업에서 잘라 내려는 사람의 손에서 기꺼이 구해 내실 것이다’라는 생각을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Perhaps the king will agree to deliver his servant from the hand of the man who is trying to cut off both me and my son from the inheritance God gave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여종은 높으신 왕께서 말씀으로 위로를 해 주실 거라고 믿었습니다. 내 주 왕께서는 선악을 분별하는 데 있어서 하나님의 천사와 같으시기 때문입니다. 여호와, 곧 왕의 하나님께서 왕과 함께하시기를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your servant says, `May the word of my lord the king bring me rest, for my lord the king is like an angel of God in discerning good and evil. May the LORD your God be with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왕이 여자에게 말했습니다. “내가 묻는 말에 숨김없이 대답하여라.” 여자가 말했습니다. “내 주 왕께서는 말씀하십시오.”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the woman, "Do not keep from me the answer to what I am going to ask you." "Let my lord the king speak," the woman said.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물었습니다. “이 모든 것이 요압의 머리에서 나온 것 아니냐?” 여자가 대답했습니다. “내 주 왕이여, 왕께서 살아 계심을 두고 맹세하는데 내 주 왕께서 무슨 말씀을 하시든 좌우로 피해 갈 사람이 없습니다. 맞습니다. 이렇게 하라고 지시하고 이 모든 말을 왕의 여종의 입에 넣어 준 사람은 왕의 종 요압입니다.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"Isn't the hand of Joab with you in all this?" The woman answered, "As surely as you live, my lord the king, no one can turn to the right or to the left from anything my lord the king says. Yes, it was your servant Joab who instructed me to do this and who put all these words into the mouth of your servant.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그래서 요압은 드고아에 사람을 보내 그곳에 사는 지혜로운 여자를 불러 그 여자에게 말했습니다. “너는 초상당한 여인처럼 꾸며 상복을 입고 기름을 바르지 말고 죽은 사람을 두고 오랫동안 슬픔으로 지낸 여자처럼 행동하여라.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sent someone to Tekoa and had a wise woman brought from there. He said to her, "Pretend you are in mourning. Dress in mourning clothes, and don't use any cosmetic lotions. Act like a woman who has spent many days grieving for the dead.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왕의 종 요압이 이렇게 한 것은 지금의 상황을 바꿔 보려는 것이었습니다. 내 주께서는 하나님의 천사와 같이 지혜로우셔서 이 땅에서 일어나는 모든 일을 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Joab did this to change the present situation. My lord has wisdom like that of an angel of God -- he knows everything that happens in the land."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왕이 요압에게 말했습니다. “좋다. 내가 이 일을 허락할 것이니 가서 젊은 압살롬을 데려오너라.”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Joab, "Very well, I will do it. Go, bring back the young man Absalom."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요압은 얼굴을 땅에 대고 절하고는 왕을 위해 복을 빌며 말했습니다. “내 주 왕이시여, 왕께서 종의 청을 들어주시는 것을 보니 종이 왕의 은총을 받은 것을 오늘에야 알겠습니다.”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fell with his face to the ground to pay him honor, and he blessed the king. Joab said, "Today your servant knows that he has found favor in your eyes, my lord the king, because the king has granted his servant's request."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그러고 나서 요압은 일어나 그술로 가서 압살롬을 예루살렘으로 데려왔습니다.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went to Geshur and brought Absalom back to Jerusalem.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왕이 말했습니다. “그를 자기 집으로 보내라. 그가 내 얼굴은 볼 수 없다.” 그래서 압살롬은 왕의 얼굴을 보지 못하고 그냥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"He must go to his own house; he must not see my face." So Absalom went to his own house and did not see the face of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전역에서 압살롬만큼 잘생겼다고 칭찬받는 사람이 없었습니다. 그는 머리끝부터 발끝까지 흠잡을 데가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Israel there was not a man so highly praised for his handsome appearance as Absalom. From the top of his head to the sole of his foot there was no blemish in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그는 연말이 되면 머리털이 너무 무거워져서 잘랐는데 그의 머리털을 잘라 그 무게를 달아 보면 왕의 저울로 200세겔이나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he cut the hair of his head -- he used to cut his hair from time to time when it became too heavy for him -- he would weigh it, and its weight was two hundred shekels by the royal standard.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압살롬은 아들 셋과 딸 하나를 낳았는데 딸의 이름은 다말이었고 외모가 아름다웠습니다.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sons and a daughter were born to Absalom. The daughter's name was Tamar, and she became a beautiful woman.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압살롬은 예루살렘에서 만 2년을 살았지만 왕의 얼굴을 보지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lived two years in Jerusalem without seeing the king's face.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그래서 압살롬은 요압을 불러 왕께 보내려 했습니다. 그러나 요압은 그에게 오지 않았습니다. 다시 또 불렀지만 요압은 오지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sent for Joab in order to send him to the king, but Joab refused to come to him. So he sent a second time, but he refused to come.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그러고 나서 왕께 가서 이러이러한 말을 하여라.” 요압은 그 할 말을 알려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 to the king and speak these words to him." And Joab put the words in her mouth.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그러자 압살롬이 자기 종에게 말했습니다. “내 밭 옆에 있는 요압의 밭에 보리가 있으니 가서 불을 질러라.” 그리하여 압살롬의 종들은 그 밭에 불을 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his servants, "Look, Joab's field is next to mine, and he has barley there. Go and set it on fire." So Absalom's servants set the field on fire.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요압이 일어나 압살롬의 집으로 와서 그에게 말했습니다. “당신의 종들이 무엇 때문에 내 밭에 불을 질렀습니까?”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did go to Absalom's house and he said to him, "Why have your servants set my field on fire?"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압살롬이 요압에게 말했습니다. “내가 네게 사람을 보냈었다. 너를 왕께 보내 나를 왜 그술에서 돌아오게 했는지 그리고 이렇게 사느니 차라리 거기 있는 편이 나았을 뻔했다고 왕께 말씀드리게 하려고 말이다. 이제 내가 왕의 얼굴을 뵙고 싶다. 내가 죄가 있다면 차라리 나를 죽여 달라고 전하여라.”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said to Joab, "Look, I sent word to you and said, `Come here so I can send you to the king to ask, "Why have I come from Geshur? It would be better for me if I were still there!"' Now then, I want to see the king's face, and if I am guilty of anything, let him put me to death."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그러자 요압은 왕께 가서 이 말을 전했습니다. 왕은 압살롬을 불렀고 그가 들어와 왕 앞에서 얼굴을 땅에 대고 절했습니다. 그러자 왕은 압살롬에게 입을 맞추었습니다.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went to the king and told him this. Then the king summoned Absalom, and he came in and bowed down with his face to the ground before the king. And the king kissed Absalom.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드고아에서 온 여자는 왕께 가서 땅에 얼굴을 대고 엎드려 말했습니다. “왕이시여, 저를 도와주십시오.”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from Tekoa went to the king, she fell with her face to the ground to pay him honor, and she said, "Help me, O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그녀에게 물었습니다. “무슨 문제가 있느냐?” 그 여자가 말했습니다. “저는 불쌍한 과부입니다. 제 남편은 죽었고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her, "What is troubling you?" She said, "I am indeed a widow; my husband is dead.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여종에게는 두 아들이 있었습니다. 그들이 들판에 나가서 싸웠는데 말릴 사람이 없었습니다. 결국 한 아이가 다른 아이를 쳐 죽이고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your servant had two sons. They got into a fight with each other in the field, and no one was there to separate them. One struck the other and killed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그런데 온 집안이 이 여종을 상대로 들고 일어나 ‘자기 형제를 죽인 놈을 내놓아라. 그가 죽인 형제를 대신해서 그를 죽이겠다. 그의 씨조차 말려 버리겠다’라고 합니다. 저들은 제게 남은 마지막 불마저 꺼 버려 이 땅 위에서 제 남편의 이름도, 자손도 남겨 두지 않으려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whole clan has risen up against your servant; they say, `Hand over the one who struck his brother down, so that we may put him to death for the life of his brother whom he killed; then we will get rid of the heir as well.' They would put out the only burning coal I have left, leaving my husband neither name nor descendant on the face of the earth."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여인에게 말했습니다. “집으로 가 있어라. 내가 너를 위해 명령을 내리겠다.”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the woman, "Go home, and I will issue an order in your behalf."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드고아에서 온 여인이 왕께 말했습니다. “내 주 왕이여, 그 죄악은 저와 제 아버지의 집에 있습니다. 왕과 왕의 보좌는 아무런 허물이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from Tekoa said to him, "My lord the king, let the blame rest on me and on my father's family, and let the king and his throne be without guilt."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