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 일 후에 압살롬은 전차와 말들을 준비하고 50명의 군사들을 마련해 자기를 앞세웠습니다.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course of time, Absalom provided himself with a chariot and horses and with fifty men to run ahead of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그때 압살롬은 이스라엘 모든 지파에게 두루 첩자들을 보내 “나팔소리가 들리면 너희는 곧바로 ‘압살롬이 헤브론에서 왕이 됐다’라고 하라”고 말해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Absalom sent secret messengers throughout the tribes of Israel to say, "As soon as you hear the sound of the trumpets, then say, `Absalom is king in Hebron.'"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예루살렘에서 200명의 사람들이 압살롬을 따라갔는데 그들은 단지 손님으로 초대돼 이 일에 대해 아무것도 모르고 그냥 따라나선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Two hundred men from Jerusalem had accompanied Absalom. They had been invited as guests and went quite innocently, knowing nothing about the matter.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압살롬은 제사를 드리면서 다윗의 참모인 길로 사람 아히도벨에게 사람을 보내 그의 고향 길로에 오게 했습니다. 이렇게 반란 세력이 점점 커지자 압살롬의 추종자들도 점점 불어났습니다.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Absalom was offering sacrifices, he also sent for Ahithophel the Gilonite, David's counselor, to come from Giloh, his hometown. And so the conspiracy gained strength, and Absalom's following kept on increasing.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심부름꾼이 와서 다윗에게 말했습니다. “이스라엘의 인심이 압살롬에게로 돌아섰습니다.”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messenger came and told David, "The hearts of the men of Israel are with Absalom."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그러자 다윗이 그와 함께 예루살렘에 있던 모든 신하들에게 말했습니다. “여기서 도망가야겠다. 그렇지 않으면 우리 가운데 어느 누구도 압살롬에게서 살아남을 수 없을 것이다. 지금 당장 떠나자. 그 아이가 조만간 우리를 쳐서 해치고 칼로 성을 칠까 두렵구나.”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said to all his officials who were with him in Jerusalem, "Come! We must flee, or none of us will escape from Absalom. We must leave immediately, or he will move quickly to overtake us and bring ruin upon us and put the city to the sword."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왕의 신하들이 그에게 대답했습니다. “우리는 왕의 종들입니다. 무엇이든 우리 주 왕께서 하라고 하시는 대로 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king's officials answered him, "Your servants are ready to do whatever our lord the king chooses."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왕은 왕궁을 지킬 후궁 열 명만 남겨 놓고 그의 모든 가족들과 함께 떠났습니다.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set out, with his entire household following him; but he left ten concubines to take care of the palace.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왕이 떠나자 모든 백성들이 그 뒤를 따랐습니다. 그러다가 그들은 성 외곽에 멈추어 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set out, with all the people following him, and they halted at a place some distance away.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그의 모든 신하들이 왕의 옆에서 걸었고 모든 그렛 사람과 모든 블렛 사람과 가드에서부터 왕을 따라온 600명의 모든 가드 사람이 왕 앞에서 행진해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his men marched past him, along with all the Kerethites and Pelethites; and all the six hundred Gittites who had accompanied him from Gath marched before the king.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왕이 가드 사람 잇대에게 말했습니다. “네가 왜 우리와 함께 가려고 하느냐? 돌아가 왕과 함께 있어라. 너는 네 고향에서 망명 온 외국 사람이니 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Ittai the Gittite, "Why should you come along with us? Go back and stay with King Absalom. You are a foreigner, an exile from your homeland.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그는 일찍 일어나 성문 쪽으로 향한 길가에 섰습니다. 누구든 판결을 받으려고 왕 앞에 상소문을 들고 오면 압살롬이 그 사람을 불러 말했습니다. “네가 어느 성 출신이냐?” 그 사람이 “이스라엘의 어느 지파에서 왔습니다”라고 대답하면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would get up early and stand by the side of the road leading to the city gate. Whenever anyone came with a complaint to be placed before the king for a decision, Absalom would call out to him, "What town are you from?" He would answer, "Your servant is from one of the tribes of Israel."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네가 온 것이 불과 얼마 전인데 어디로 갈지도 모르는 내가 어떻게 네게 우리와 같이 떠나자고 하겠느냐? 돌아가거라. 네 동포들도 데리고 가거라. 은혜와 진리가 너와 함께하기를 바란다.”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came only yesterday. And today shall I make you wander about with us, when I do not know where I am going? Go back, and take your countrymen. May kindness and faithfulness be with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잇대가 왕께 대답했습니다. “여호와께서 살아 계심과 내 주 왕께서 살아 계심을 두고 맹세하는데 내 주 왕께서 계시는 곳이면 어디든 그것이 죽음이든지 생명이든지 상관없이 왕의 종도 거기에 있을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Ittai replied to the king, "As surely as the LORD lives, and as my lord the king lives, wherever my lord the king may be, whether it means life or death, there will your servant be."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다윗이 잇대에게 말했습니다. “그러면 먼저 건너가거라.” 그리하여 가드 사람 잇대는 자기 부하들과 그에게 딸린 아이들과 함께 건넜습니다.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Ittai, "Go ahead, march on." So Ittai the Gittite marched on with all his men and the families that were with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온 백성들이 지나갈 때 나라 모든 백성들이 큰 소리로 울었습니다. 왕은 기드론 골짜기를 먼저 건넜고 온 백성들은 광야 길을 향해 나아갔습니다.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countryside wept aloud as all the people passed by. The king also crossed the Kidron Valley, and all the people moved on toward the desert.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사독도 거기 있었고 하나님의 언약궤를 메고 있던 모든 레위 사람들도 그와 함께 있었습니다. 거기에서 하나님의 궤를 내려놓았습니다. 아비아달도 올라와 모든 백성들이 성에서 나올 때까지 기다렸습니다.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Zadok was there, too, and all the Levites who were with him were carrying the ark of the covenant of God. They set down the ark of God, and Abiathar offered sacrifices until all the people had finished leaving the city.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그러자 왕이 사독에게 말했습니다. “하나님의 궤를 성안으로 들여놓아라. 여호와 앞에 내가 은혜를 입었다면 그분이 나를 돌아오게 하시고 언약궤와 그분이 계시는 곳을 다시 보여 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said to Zadok, "Take the ark of God back into the city. If I find favor in the LORD's eyes, he will bring me back and let me see it and his dwelling place again.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그러나 그분께서 ‘내가 너를 기뻐하지 않는다’라고 하신다면 내가 여기 있으니 그분이 보시기에 선한 대로 내게 행하실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he says, `I am not pleased with you,' then I am ready; let him do to me whatever seems good to him."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왕이 제사장 사독에게 또 말했습니다. “너는 선견자가 아니냐? 너는 네 두 아들, 곧 아히마아스와 아비아달의 아들 요나단을 데리고 평안히 성으로 돌아가라.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also said to Zadok the priest, "Aren't you a seer? Go back to the city in peace, with your son Ahimaaz and Jonathan son of Abiathar. You and Abiathar take your two sons with you.</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나는 네가 소식을 전해 올 때까지 광야의 나룻터에서 기다리고 있겠다.”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wait at the fords in the desert until word comes from you to inform me."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그리하여 사독과 아비아달은 하나님의 궤를 메고 예루살렘으로 돌아가 그곳에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Zadok and Abiathar took the ark of God back to Jerusalem and stayed there.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압살롬이 그에게 “보아라. 네 상소가 옳고 타당하지만 네 말을 들어줄 만한 사람이 왕에게 없구나”라고 말하며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Absalom would say to him, "Look, your claims are valid and proper, but there is no representative of the king to hear you."</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그러나 다윗은 계속 올리브 산으로 올라갔습니다. 그는 머리를 가리고 발에 아무것도 신지 않은 채 계속 울면서 갔습니다. 그와 함께 있던 모든 백성들도 머리를 가리고 계속 울면서 올라갔습니다.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David continued up the Mount of Olives, weeping as he went; his head was covered and he was barefoot. All the people with him covered their heads too and were weeping as they went up.</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그때 누군가 다윗에게 아히도벨이 압살롬의 모반자들 가운데 껴 있다는 소식을 전했습니다. 그러자 다윗이 기도했습니다. “여호와여, 아히도벨의 계획을 어리석게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David had been told, "Ahithophel is among the conspirators with Absalom." So David prayed, "O LORD, turn Ahithophel's counsel into foolishness."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다윗이 산꼭대기에 도착했습니다. 그곳은 백성들이 하나님께 경배를 드리곤 하던 곳이었습니다. 그때 그곳에 있던 아렉 사람 후새가 자기 옷을 찢고 머리에 흙을 뒤집어쓴 채로 그를 맞으러 나왔습니다.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arrived at the summit, where people used to worship God, Hushai the Arkite was there to meet him, his robe torn and dust on his head.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다윗이 그에게 말했습니다. “네가 나와 함께 간다면 내게 짐이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him, "If you go with me, you will be a burden to me.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성으로 돌아가 압살롬에게 ‘왕이시여, 내가 왕의 종이 되겠습니다. 내가 전에는 왕의 아버지의 종이었지만 이제 왕의 종이 되겠습니다’ 한다면 네가 아히도벨의 계획이 실패로 돌아가도록 나를 도울 수 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return to the city and say to Absalom, `I will be your servant, O king; I was your father's servant in the past, but now I will be your servant,' then you can help me by frustrating Ahithophel's advice.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사독과 아비아달 두 제사장이 거기 너와 함께 있지 않겠느냐? 무엇이든 왕궁에서 듣는 소식은 사독과 아비아달 두 제사장에게 말해 주어라.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Won't the priests Zadok and Abiathar be there with you? Tell them anything you hear in the king's palace.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그들의 두 아들, 곧 사독의 아들 아히마아스와 아비아달의 아들 요나단이 그들과 함께 거기에 있으니 무엇이든지 들리는 대로 그들 편에 소식을 전하여라.”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two sons, Ahimaaz son of Zadok and Jonathan son of Abiathar, are there with them. Send them to me with anything you hear."</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그리하여 다윗의 친구 후새는 성안으로 들어갔습니다. 그때 압살롬도 예루살렘으로 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David's friend Hushai arrived at Jerusalem as Absalom was entering the city.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이렇게 덧붙여 말했습니다. “내가 이 땅에서 재판관이 되고 누구든 상소나 재판할 문제를 가지고 내게 오면 내가 정당한 판결을 내려 줄 텐데.”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Absalom would add, "If only I were appointed judge in the land! Then everyone who has a complaint or case could come to me and I would see that he gets justice."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또한 압살롬은 누가 자기에게 다가와 절을 하면 언제든 손을 뻗어 붙들고 입을 맞추곤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whenever anyone approached him to bow down before him, Absalom would reach out his hand, take hold of him and kiss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압살롬은 정당한 재판을 호소하며 왕께 오는 모든 이스라엘 사람들에게 이런 식으로 대해서 이스라엘 백성들의 마음을 사로잡았습니다.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behaved in this way toward all the Israelites who came to the king asking for justice, and so he stole the hearts of the men of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4년 만에 압살롬이 왕께 말했습니다. “헤브론에 가서 제가 여호와께 서원한 것을 이룰 수 있게 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four years, Absalom said to the king, "Let me go to Hebron and fulfill a vow I made to the LORD.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왕의 종이 아람의 그술에서 살 때 ‘여호와께서 저를 예루살렘에 다시 가게 해 주시면 제가 여호와를 섬기겠다’ 하고 서원했었습니다.”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your servant was living at Geshur in Aram, I made this vow: `If the LORD takes me back to Jerusalem, I will worship the LORD in Hebron.'"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왕이 그에게 “평안히 가거라” 하고 말하자 그는 일어나 헤브론으로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him, "Go in peace." So he went to Hebron.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