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산꼭대기에서 조금 떨어진 곳에 갔는데 그곳에서 므비보셋의 종이었던 시바가 그를 맞았습니다. 그는 나귀 두 마리에 안장을 얹고 빵 200덩이와 건포도 100송이와 무화과 100개와 포도주 한 부대를 싣고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had gone a short distance beyond the summit, there was Ziba, the steward of Mephibosheth, waiting to meet him. He had a string of donkeys saddled and loaded with two hundred loaves of bread, a hundred cakes of raisins, a hundred cakes of figs and a skin of wine.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왕이 말했습니다. “스루야의 아들들아, 내가 너희와 무슨 상관이 있다고 그러느냐? 여호와께서 그에게 ‘다윗을 저주하여라’라고 하신 것이라면 어느 누가 ‘왜 네가 이렇게 하느냐’ 하고 물을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said, "What do you and I have in common, you sons of Zeruiah? If he is cursing because the LORD said to him, `Curse David,' who can ask, `Why do you do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그러고 나서 다윗이 아비새와 자기 모든 신하들에게 말했습니다. “내 몸에서 난 내 아들도 내 목숨을 빼앗으려 하는데 이 베냐민 사람이야 오죽하겠느냐. 여호와께서 그에게 그렇게 하라고 명령하셨으니 저주하게 그냥 내버려 두어라.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said to Abishai and all his officials, "My son, who is of my own flesh, is trying to take my life. How much more, then, this Benjamite! Leave him alone; let him curse, for the LORD has told him to.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내 비참한 모습을 보시고 그 저주를 내게 선으로 갚아 주실지 누가 알겠느냐.”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may be that the LORD will see my distress and repay me with good for the cursing I am receiving today."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그러고 나서 다윗과 그의 사람들은 계속 길을 따라갔습니다. 시므이는 그 반대편 산비탈을 따라가면서 계속 저주하고 돌을 던지면서 흙을 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continued along the road while Shimei was going along the hillside opposite him, cursing as he went and throwing stones at him and showering him with dirt.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왕과 그와 함께 있던 백성들은 모두 지쳐 한곳에 머물러 쉬었습니다.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all the people with him arrived at their destination exhausted. And there he refreshed himself.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한편 압살롬과 이스라엘의 모든 군사들은 예루살렘에 입성했습니다. 아히도벨도 그와 함께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Absalom and all the men of Israel came to Jerusalem, and Ahithophel was with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다윗의 친구인 아렉 사람 후새가 압살롬에게 가서 “왕께 만세, 왕께 만세” 하고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Hushai the Arkite, David's friend, went to Absalom and said to him, "Long live the king! Long live the king!"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압살롬이 후새에게 물었습니다. “이것이 어떻게 네 친구에게 충성하는 것이냐? 어째서 네 친구를 따라가지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asked Hushai, "Is this the love you show your friend? Why didn't you go with your friend?"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후새가 압살롬에게 말했습니다. “아닙니다. 여호와께서 택하시고 이 백성들과 모든 이스라엘 사람들이 선택한 분의 편에 서서 그분과 함께 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Hushai said to Absalom, "No, the one chosen by the LORD, by these people, and by all the men of Israel -- his I will be, and I will remain with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제가 누구를 섬겨야 하겠습니까? 제가 그의 아들을 섬겨야 하지 않겠습니까? 제가 왕의 아버지를 섬긴 것처럼 이제 왕을 섬길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whom should I serve? Should I not serve the son? Just as I served your father, so I will serve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시바에게 물었습니다. “왜 이런 것들을 가져왔느냐?” 시바가 대답했습니다. “나귀들은 왕의 가족들이 타시라고 마련한 것이고 빵과 과일은 신하들이 먹고 포도주는 광야에서 지쳤을 때 마시라고 준비했습니다.”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Ziba, "Why have you brought these?" Ziba answered, "The donkeys are for the king's household to ride on, the bread and fruit are for the men to eat, and the wine is to refresh those who become exhausted in the desert."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압살롬이 아히도벨에게 말했습니다. “네 계획을 말해 보아라. 우리가 어떻게 하면 좋겠느냐?”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said to Ahithophel, "Give us your advice. What should we do?"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아히도벨이 대답했습니다. “왕의 아버지가 왕궁을 돌보라고 두고 가신 후궁들과 동침하십시오. 그러면 온 이스라엘은 왕이 스스로 아버지의 노여움을 샀음을 듣게 될 것이고 그러면 왕과 함께한 모든 사람들이 힘을 얻을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Ahithophel answered, "Lie with your father's concubines whom he left to take care of the palace. Then all Israel will hear that you have made yourself a stench in your father's nostrils, and the hands of everyone with you will be strengthened."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그들은 압살롬을 위해 지붕에 천막을 쳤고 그는 온 이스라엘이 보는 앞에서 아버지의 후궁들과 동침했습니다.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pitched a tent for Absalom on the roof, and he lay with his father's concubines in the sight of all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당시 사람들은 아히도벨이 주는 계획들을 마치 하나님께 여쭈어서 받은 말씀과 꼭 같이 여겼습니다. 아히도벨의 계획은 다윗에게도 압살롬에게도 모두 그렇게 여겨졌습니다.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in those days the advice Ahithophel gave was like that of one who inquires of God. That was how both David and Absalom regarded all of Ahithophel's advice.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왕이 물었습니다. “네 주인의 손자는 어디 있느냐?” 시바가 왕께 대답했습니다. “그는 지금 예루살렘에 남아 있습니다. 그는 이스라엘 사람들이 자기 할아버지의 왕국을 자신에게 되돌려줄 것으로 생각하고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then asked, "Where is your master's grandson?" Ziba said to him, "He is staying in Jerusalem, because he thinks, `Today the house of Israel will give me back my grandfather's kingdom.'"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왕이 시바에게 말했습니다. “이제 므비보셋의 재산을 모두 네가 갖도록 하여라.” 시바가 말했습니다. “제가 엎드려 절하니 내 주 왕께 은혜를 입기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Ziba, "All that belonged to Mephibosheth is now yours." "I humbly bow," Ziba said. "May I find favor in your eyes, my lord the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 왕이 바후림에 도착하자 사울 집안 사람 하나가 그곳에서 나아왔습니다. 그 이름은 시므이요, 게라의 아들이었는데 그는 나오면서 계속 저주를 퍼부었습니다.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King David approached Bahurim, a man from the same clan as Saul's family came out from there. His name was Shimei son of Gera, and he cursed as he came out.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다윗의 좌우로 모든 군대와 호위병들이 있음에도 불구하고 다윗과 왕의 모든 신하들에게 돌을 던졌습니다.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pelted David and all the king's officials with stones, though all the troops and the special guard were on David's right and left.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시므이는 저주하며 이렇게 말했습니다. “떠나가거라. 이 피비린내 나는 살인자야, 이 악당아!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cursed, Shimei said, "Get out, get out, you man of blood, you scoundrel!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네가 사울의 집안에 흘린 피를 모두 네게 갚아 주시는 것이다. 네가 그의 자리를 차지했지만 여호와께서 이 나라를 네 아들 압살롬의 손에 넘겨주셨다. 네가 피를 흘린 사람이기에 네 악 때문에 스스로 재앙을 받는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repaid you for all the blood you shed in the household of Saul, in whose place you have reigned. The LORD has handed the kingdom over to your son Absalom. You have come to ruin because you are a man of blood!"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스루야의 아들 아비새가 왕께 말했습니다. “어떻게 이 죽은 개 같은 녀석이 내 주 왕을 저주하는 것입니까? 제가 가서 그 목을 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Abishai son of Zeruiah said to the king, "Why should this dead dog curse my lord the king? Let me go over and cut off his head."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