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아히도벨이 압살롬에게 말했습니다. “제가 1만 2,000명을 뽑아 오늘 밤 일어나 다윗을 쫓겠습니다.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Ahithophel said to Absalom, "I would choose twelve thousand men and set out tonight in pursuit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그러면 아무리 사자 같은 심장이라도 두려움으로 간담이 서늘해질 것입니다. 왕의 아버지가 용사며 그와 함께 있는 사람들은 용맹스럽다는 것을 온 이스라엘이 알고 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even the bravest soldier, whose heart is like the heart of a lion, will melt with fear, for all Israel knows that your father is a fighter and that those with him are brave.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그래서 제가 왕께 드리는 계획은 이렇습니다. 단에서부터 브엘세바에 이르기까지 바다의 모래알같이 수많은 온 이스라엘이 왕 앞에 모이도록 해 왕께서 직접 싸움터에 나가시는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advise you: Let all Israel, from Dan to Beersheba -- as numerous as the sand on the seashore -- be gathered to you, with you yourself leading them into battle.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그리하여 우리가 다윗을 찾을 만한 곳에서 그를 치는 것입니다. 마치 온 땅에 이슬이 떨어지는 것처럼 다윗을 덮치는 것입니다. 그러면 다윗이나 그의 사람들 가운데 살아남는 사람이 한 사람도 없을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will attack him wherever he may be found, and we will fall on him as dew settles on the ground. Neither he nor any of his men will be left alive.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만약 그가 어떤 성에 들어가 있다면 온 이스라엘이 그 성에 밧줄을 가지고 들어가게 하십시오. 그러면 우리가 그 성을 강으로 잡아당겨 돌 조각 하나도 남기지 않고 쓰러뜨릴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withdraws into a city, then all Israel will bring ropes to that city, and we will drag it down to the valley until not even a piece of it can be found."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압살롬과 모든 이스라엘 사람들이 말했습니다. “아렉 사람 후새의 계획이 아히도벨의 것보다 낫습니다.” 이렇게 된 것은 여호와께서 압살롬에게 재앙을 주시려고 아히도벨의 좋은 계획을 좌절시키셨기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and all the men of Israel said, "The advice of Hushai the Arkite is better than that of Ahithophel." For the LORD had determined to frustrate the good advice of Ahithophel in order to bring disaster on Absalom.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그때 후새가 두 제사장 사독과 아비아달에게 말했습니다. “아히도벨이 압살롬과 이스라엘 장로들에게 이러저러한 계획을 내세우고 나도 이러저러한 계획을 내세웠습니다.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told Zadok and Abiathar, the priests, "Ahithophel has advised Absalom and the elders of Israel to do such and such, but I have advised them to do so and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그러니 당장 다윗에게 소식을 보내 ‘오늘 밤 광야 나루터에 계시지 말고 한시 바삐 강을 건너십시오. 그렇지 않으면 왕과 그와 함께한 모든 사람이 죽을 것입니다’라고 말하십시오.”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send a message immediately and tell David, `Do not spend the night at the fords in the desert; cross over without fail, or the king and all the people with him will be swallowed up.'"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요나단과 아히마아스는 들킬까 봐 성으로 들어가지 않고 에느로겔에 머물러 있었습니다. 그래서 한 여종이 그들에게 가서 소식을 전해 주면 그들이 다윗 왕께 가서 알리곤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and Ahimaaz were staying at En Rogel. A servant girl was to go and inform them, and they were to go and tell King David, for they could not risk being seen entering the city.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한 젊은이가 그들을 보고 압살롬에게 일러바쳤습니다. 그러자 그 두 사람은 재빨리 그곳을 떠나 바후림에 있는 어떤 사람의 집으로 갔습니다. 그 집 마당에 우물이 하나 있어서 그들은 그 속에 내려가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young man saw them and told Absalom. So the two of them left quickly and went to the house of a man in Bahurim. He had a well in his courtyard, and they climbed down into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그러자 그의 아내가 우물 뚜껑을 가져다가 우물을 막고 그 위에 곡식을 널어 놓아서 아무도 알지 못하게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 took a covering and spread it out over the opening of the well and scattered grain over it. No one knew anything about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피곤해 지쳤을 때 공격해 다윗에게 겁을 주면 그와 함께 있던 모든 군사들이 달아날 것입니다. 제가 다윗 왕만 쳐 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attack him while he is weary and weak. I would strike him with terror, and then all the people with him will flee. I would strike down only the 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압살롬의 사람들이 그 집 여자에게 와서 물었습니다. “아히마아스와 요나단이 어디 있느냐?” 그 여자가 그들에게 대답했습니다. “그들은 시내를 건너갔습니다.” 그 사람들은 사방으로 찾아보았으나 결국 찾지 못하고 예루살렘으로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Absalom's men came to the woman at the house, they asked, "Where are Ahimaaz and Jonathan?" The woman answered them, "They crossed over the brook." The men searched but found no one, so they returned to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사람들이 가고 난 뒤 그 두 사람은 우물에서 기어 나와 다윗 왕께 달려가 그 말을 전했습니다. “일어나 빨리 강을 건너십시오. 아히도벨이 이러이러한 계획을 냈답니다.”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men had gone, the two climbed out of the well and went to inform King David. They said to him, "Set out and cross the river at once; Ahithophel has advised such and such against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그리하여 다윗과 그와 함께 있던 모든 사람들은 일어나 요단 강을 건넜습니다. 동틀 무렵까지 요단 강을 건너지 못한 사람은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all the people with him set out and crossed the Jordan. By daybreak, no one was left who had not crossed the Jordan.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아히도벨은 자신의 계획이 채택되지 못한 것을 보고는 나귀에 안장을 얹고 일어나 고향의 자기 집으로 돌아갔습니다. 그리고 그는 집을 정리한 뒤 목매달아 죽어 그 아버지의 무덤에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Ahithophel saw that his advice had not been followed, he saddled his donkey and set out for his house in his hometown. He put his house in order and then hanged himself. So he died and was buried in his father's tomb.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다윗은 마하나임으로 갔고 압살롬은 모든 이스라엘 군사들을 데리고 요단 강을 건넜습니다.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went to Mahanaim, and Absalom crossed the Jordan with all the men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압살롬은 요압을 대신해 아마사를 군대장관으로 세웠습니다. 아마사는 이스라엘 사람 이드라라는 사람의 아들입니다. 이드라는 나하스의 딸 아비갈과 결혼해 아마사를 낳았는데 아비갈은 요압의 어머니인 스루야의 여동생입니다.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had appointed Amasa over the army in place of Joab. Amasa was the son of a man named Jether, an Israelite who had married Abigail, the daughter of Nahash and sister of Zeruiah the mother of Joab.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이스라엘 사람들과 압살롬은 길르앗 땅에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and Absalom camped in the land of Gilead.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다윗이 마하나임에 가 있을 때 암몬 사람들의 성인 랍바에서 나하스의 아들 소비가 찾아왔고 로데발에서 암미엘의 아들 마길과 로글림에서는 길르앗 사람 바르실래가 찾아와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came to Mahanaim, Shobi son of Nahash from Rabbah of the Ammonites, and Makir son of Ammiel from Lo Debar, and Barzillai the Gileadite from Rogelim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침대와 대야와 그릇들을 가져오고 밀과 보리와 밀가루와 볶은 곡식과 콩과 팥과 볶은 녹두와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brought bedding and bowls and articles of pottery. They also brought wheat and barley, flour and roasted grain, beans and lentils,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꿀과 버터와 양과 치즈를 가져와 다윗과 그의 일행들에게 먹으라고 주었습니다. 그들은 다윗의 일행이 광야에서 배고프고 지치고 목말랐을 것이라고 생각했던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honey and curds, sheep, and cheese from cows' milk for David and his people to eat. For they said, "The people have become hungry and tired and thirsty in the desert."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백성들은 모두 왕께 데려오겠습니다. 왕이 찾으시는 그 사람만 죽이면 백성들이 다 돌아올 것이고 백성들이 모두 평안할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bring all the people back to you. The death of the man you seek will mean the return of all; all the people will be unharmed."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압살롬과 이스라엘의 모든 장로들이 보기에 이 계획은 훌륭했습니다.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plan seemed good to Absalom and to all the elders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압살롬은 아렉 사람 후새를 불러 그의 계획도 들어보자고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Absalom said, "Summon also Hushai the Arkite, so we can hear what he has to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후새가 들어오자 압살롬이 말했습니다. “아히도벨이 이러이러한 계획을 세웠다. 그가 말한 대로 하는 것이 좋겠느냐? 그렇지 않다면 네 의견을 말해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Hushai came to him, Absalom said, "Ahithophel has given this advice. Should we do what he says? If not, give us your opinion."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후새가 압살롬에게 대답했습니다. “지금으로서는 아히도벨의 계획이 그리 좋은 것 같지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Hushai replied to Absalom, "The advice Ahithophel has given is not good this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왕의 아버지와 그 군사들을 아실 것입니다. 그들은 용사들인 데다가 사납기로는 새끼를 빼앗긴 들곰과 같습니다. 게다가 왕의 아버지는 백전노장이니 백성들과 함께 진영에 있지 않고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your father and his men; they are fighters, and as fierce as a wild bear robbed of her cubs. Besides, your father is an experienced fighter; he will not spend the night with the troops.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지금쯤 아마 동굴이나 어디 다른 곳에 숨어 있을 것입니다. 만약 우리 군사들 가운데 누가 먼저 쓰러지기라도 하면 그 소식을 듣는 사람이 ‘압살롬을 따르는 사람들이 졌다’라고 말할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now, he is hidden in a cave or some other place. If he should attack your troops first, whoever hears about it will say, `There has been a slaughter among the troops who follow Absalom.'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