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요압은 “왕께서 압살롬 때문에 통곡하며 슬퍼하셨다”는 소식을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was told, "The king is weeping and mourning for Absalom."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그리고 우리가 기름 부어 우리를 다스리도록 세운 압살롬은 싸움터에서 죽어 버렸다. 그러니 왕을 다시 모셔 와야 할 텐데 왜 아무도 말이 없는가?”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Absalom, whom we anointed to rule over us, has died in battle. So why do you say nothing about bringing the king back?"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 왕은 제사장 사독과 아비아달에게 사람을 보내 이렇게 전했습니다. “유다의 장로들에게 ‘이스라엘에 두루 퍼진 이야기가 왕의 집에까지 미쳤는데 너희가 왕을 왕궁으로 모시는 데 맨 나중이 되려느냐?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David sent this message to Zadok and Abiathar, the priests: "Ask the elders of Judah, `Why should you be the last to bring the king back to his palace, since what is being said throughout Israel has reached the king at his quarters?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너희는 내 형제들이요 내 친족이다. 그런데 어떻게 너희가 왕을 다시 모시는 데 나중이 되겠느냐?’하고 물으라.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my brothers, my own flesh and blood. So why should you be the last to bring back the king?'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그리고 아마사에게는 ‘네가 내 친족이 아니냐? 네가 만약 지금부터 요압을 대신해 항상 내 군대의 사령관이 되지 않는다면 하나님께서 내게 심한 벌을 내리고 또 내리셔도 좋다’라고 전하여라.”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to Amasa, `Are you not my own flesh and blood? May God deal with me, be it ever so severely, if from now on you are not the commander of my army in place of Joab.'"</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 왕은 온 유다 사람들의 마음을 되돌려 한마음이 되게 했습니다. 그들은 왕께 말을 전했습니다. “왕과 왕의 모든 신하들은 돌아오십시오.”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won over the hearts of all the men of Judah as though they were one man. They sent word to the king, "Return, you and all your men."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 왕은 돌아와 요단 강에 이르렀습니다. 그때 유다 사람들은 왕을 맞아 요단 강을 건너게 하려고 이미 길갈에 와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returned and went as far as the Jordan. Now the men of Judah had come to Gilgal to go out and meet the king and bring him across the Jordan.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바후림 출신인 베냐민 사람 게라의 아들 시므이가 다윗 왕을 맞으러 유다 사람들과 함께 급히 내려왔습니다.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Shimei son of Gera, the Benjamite from Bahurim, hurried down with the men of Judah to meet King David.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베냐민 사람들 1,000명이 시므이와 함께 왔고 사울 집안의 종이었던 시바도 그의 아들 15명과 종 20명과 함께 시므이와 동행해 요단 강을 건너 왕께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him were a thousand Benjamites, along with Ziba, the steward of Saul's household, and his fifteen sons and twenty servants. They rushed to the Jordan, where the king was.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왕의 가족들을 건너게 하려고 나룻배를 타고 왔습니다. 왕의 환심을 사려는 것이었습니다. 왕이 요단 강을 건널 때 게라의 아들 시므이가 왕 앞에 엎드려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crossed at the ford to take the king's household over and to do whatever he wished. When Shimei son of Gera crossed the Jordan, he fell prostrate before the king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왕께 말했습니다. “내 주께서는 제게 죄를 묻지 마시길 빕니다. 내 주 왕께서 예루살렘을 떠나시던 날 왕의 종이 저지른 잘못을 부디 기억하지도, 마음에 담아 두지도 말아 주시기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him, "May my lord not hold me guilty. Do not remember how your servant did wrong on the day my lord the king left Jerusalem. May the king put it out of his mind.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온 백성들에게도 그날의 승리가 슬픔으로 바뀌었습니다. 그날 군사들이 “왕께서 그 아들 때문에 슬퍼하신다” 하는 말을 들었던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for the whole army the victory that day was turned into mourning, because on that day the troops heard it said, "The king is grieving for his son."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왕의 종인 제가 죄를 지었음을 알고 있기에 제가 오늘 내 주 왕을 맞으러 요셉의 온 집안에서 제일 먼저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your servant know that I have sinned, but today I have come here as the first of the whole house of Joseph to come down and meet my lord the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그러자 스루야의 아들 아비새가 말했습니다. “저 사람이 여호와께서 기름 부으신 왕을 저주했으니 죽임당해 마땅한 것 아닙니까?”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Abishai son of Zeruiah said, "Shouldn't Shimei be put to death for this? He cursed the LORD's anointed."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대답했습니다. “너희 스루야의 아들들아, 내 일에 왜 나서서 오늘 너희가 내 대적이 되려고 하느냐? 내가 오늘 이스라엘을 다스릴 왕이 됐는데 오늘 같은 날 이스라엘에서 누가 죽임을 당하면 어떻게 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replied, "What do you and I have in common, you sons of Zeruiah? This day you have become my adversaries! Should anyone be put to death in Israel today? Do I not know that today I am king over Israel?"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그러고 나서 왕이 시므이에게 “너는 죽지 않을 것이다”라고 그에게 맹세해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said to Shimei, "You shall not die." And the king promised him on oath.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사울의 손자 므비보셋도 왕을 맞으러 나갔습니다. 그는 왕이 떠난 날부터 왕이 무사히 돌아오는 날까지 발도 씻지 않고 수염도 깎지 않으며 옷도 빨아 입지 않고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Mephibosheth, Saul's grandson, also went down to meet the king. He had not taken care of his feet or trimmed his mustache or washed his clothes from the day the king left until the day he returned safely.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므비보셋이 예루살렘에서 왕을 맞으러 나오자 왕이 그에게 물었습니다. “므비보셋아, 어째서 나와 함께 가지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came from Jerusalem to meet the king, the king asked him, "Why didn't you go with me, Mephibosheth?"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므비보셋이 말했습니다. “내 주 왕이여, 왕의 종이 다리를 절기 때문에 제 종에게 나귀에 안장을 얹어 타고 왕께 가겠다고 일렀는데 제 종 시바가 저를 배신했습니다.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"My lord the king, since I your servant am lame, I said, `I will have my donkey saddled and will ride on it, so I can go with the king.' But Ziba my servant betrayed 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그리고 그가 내 주 왕께 저를 모함했습니다. 내 주 왕께서는 하나님의 천사 같으시니 왕이 좋으신 대로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has slandered your servant to my lord the king. My lord the king is like an angel of God; so do whatever pleases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 할아버지의 모든 자손들은 내 주 왕께 죽어 마땅했으나 왕께서 왕의 종에게 왕의 식탁에서 먹는 사람들 사이에 자리를 내주셨습니다. 그러니 제가 호소할 무슨 권리가 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my grandfather's descendants deserved nothing but death from my lord the king, but you gave your servant a place among those who sat at your table. So what right do I have to make any more appeals to the king?"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왕이 그에게 말했습니다. “더 말해 무엇 하겠느냐? 내가 명령하는데 너와 시바가 서로 밭을 나누어라.”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him, "Why say more? I order you and Ziba to divide the fields."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그날 군사들은 싸움에서 패배한 군사들이 부끄러워 슬그머니 들어가듯 그렇게 성안으로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stole into the city that day as men steal in who are ashamed when they flee from battle.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므비보셋이 왕께 말했습니다. “내 주 왕께서 무사히 집에 도착하셨으니 그가 모든 것을 갖게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Mephibosheth said to the king, "Let him take everything, now that my lord the king has arrived home safely."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길르앗 사람 바르실래도 왕이 요단 강을 건너는 것을 도우려고 로글림에서 내려왔습니다.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Barzillai the Gileadite also came down from Rogelim to cross the Jordan with the king and to send him on his way from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그때 바르실래는 80세로 나이가 무척 많았습니다. 그는 큰 부자였기에 왕이 마하나임에 있을 때 물자를 공급해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Barzillai was a very old man, eighty years of age. He had provided for the king during his stay in Mahanaim, for he was a very wealthy man.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왕이 바르실래에게 말했습니다. “나와 함께 강을 건너 예루살렘에서 함께 지내자. 네가 원하는 것을 모두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Barzillai, "Cross over with me and stay with me in Jerusalem, and I will provide for you."</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그러나 바르실래가 왕께 대답했습니다. “제가 살면 얼마나 더 살겠다고 왕과 함께 예루살렘으로 올라가겠습니까?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Barzillai answered the king, "How many more years will I live, that I should go up to Jerusalem with the king?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저는 지금 80세나 됐습니다. 제가 무엇이 옳고 그른지 판단할 수 있겠습니까? 왕의 종이 먹고 마시는 것의 맛을 알 수 있겠습니까? 제가 이제 남녀가 노래하는 소리를 알아들을 수 있겠습니까? 제가 어떻게 내 주 왕께 또 다른 짐이 되겠습니까?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now eighty years old. Can I tell the difference between what is good and what is not? Can your servant taste what he eats and drinks? Can I still hear the voices of men and women singers? Why should your servant be an added burden to my lord the king?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왕의 종은 그저 왕과 함께 요단 강을 건너 조금 가려는 것뿐인데 왕께서는 왜 굳이 그렇게 상을 주려 하십니까?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will cross over the Jordan with the king for a short distance, but why should the king reward me in this way?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왕의 종이 돌아가서 내 아버지 어머니의 무덤 곁에 묻히게 해 주십시오. 다만 여기 왕의 종 김함이 있으니 그가 내 주 왕과 함께 건너가게 하시고 무엇이든 기뻐하시는 대로 그에게 해 주시기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your servant return, that I may die in my own town near the tomb of my father and mother. But here is your servant Kimham. Let him cross over with my lord the king. Do for him whatever pleases you."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그러자 왕이 말했습니다. “그러면 김함을 데리고 강을 건널 것이다. 그리고 내가 무엇이든 네가 기뻐하는 대로 그에게 해 주겠다. 그리고 무엇이든 네가 내게 요구하는 것을 너를 위해 해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"Kimham shall cross over with me, and I will do for him whatever pleases you. And anything you desire from me I will do for you."</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그리하여 모든 사람들이 요단 강을 건넜고 왕도 건너가서 바르실래에게 입을 맞추며 그를 축복해 주었습니다. 그러자 바르실래는 자기 집으로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people crossed the Jordan, and then the king crossed over. The king kissed Barzillai and gave him his blessing, and Barzillai returned to his home.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왕은 여전히 얼굴을 가리고 큰 소리로 울었습니다. “내 아들 압살롬아! 압살롬아, 내 아들아, 내 아들아!”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covered his face and cried aloud, "O my son Absalom! O Absalom, my son, my son!"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왕이 길갈로 건너갈 때 김함도 그와 함께 건너갔습니다. 모든 유다 사람들과 이스라엘 사람들 2분의 1이 왕과 함께 건넜습니다.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crossed over to Gilgal, Kimham crossed with him. All the troops of Judah and half the troops of Israel had taken the king over.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바로 그때 온 이스라엘 사람들이 왕께 다가와 말했습니다. “유다 사람들이 우리 형제면서 어떻게 우리와 의논하지도 않고 왕을 슬쩍 모셔다가 왕과 왕의 가족과 그 신하들이 모두 요단 강을 건너시도록 했습니까?”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Soon all the men of Israel were coming to the king and saying to him, "Why did our brothers, the men of Judah, steal the king away and bring him and his household across the Jordan, together with all his men?"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모든 유다 사람들이 이스라엘 사람들에게 대답했습니다. “우리가 그렇게 한 것은 왕께서 우리와 가까운 친족이기 때문이다. 너희가 왜 그 일로 그렇게 화를 내느냐? 우리가 왕께 뭘 얻어먹기라도 했느냐? 우리를 위해 뭘 챙기기라도 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of Judah answered the men of Israel, "We did this because the king is closely related to us. Why are you angry about it? Have we eaten any of the king's provisions? Have we taken anything for ourselves?"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그러자 이스라엘 사람들이 유다 사람들에게 대답했습니다. “우리는 왕께 대해 열 몫의 권리를 가지고 있다. 그러니 우리가 너희보다 왕께 더 큰 권리를 주장할 수 있다. 그런데 어떻게 너희가 우리를 멸시하는 것이냐? 우리 왕을 다시 모셔 오자고 먼저 말한 것은 우리가 아니냐?” 그래도 유다 사람들이 이스라엘 사람들보다 더 강경하게 맞섰습니다.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of Israel answered the men of Judah, "We have ten shares in the king; and besides, we have a greater claim on David than you have. So why do you treat us with contempt? Were we not the first to speak of bringing back our king?" But the men of Judah responded even more harshly than the men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그때 요압이 집으로 들어가 왕께 말했습니다. “오늘 왕께서는 왕의 모든 군사들을 수치스럽게 만들고 계십니다. 저들은 왕의 목숨과 왕의 아들딸들과 왕의 아내와 후궁들의 목숨을 구해 주지 않았습니까?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went into the house to the king and said, "Today you have humiliated all your men, who have just saved your life and the lives of your sons and daughters and the lives of your wives and concubines.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왕이 이렇게 하시는 것은 왕께 반역한 사람들은 사랑하고 왕을 사랑하는 사람들은 미워하는 것입니다. 오늘 왕께서는 왕의 장군들과 군사들은 왕께 있으나마나 한 사람들이라는 것을 분명히 보여 주셨습니다. 차라리 압살롬이 살아 있고 우리 모두가 죽었다면 왕은 오히려 더 기뻐하셨을 것이라는 생각마저 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love those who hate you and hate those who love you. You have made it clear today that the commanders and their men mean nothing to you. I see that you would be pleased if Absalom were alive today and all of us were dead.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그러니 이제 밖으로 나가 왕의 군사들에게 위로의 말씀을 해 주십시오. 여호와를 두고 맹세하는데 왕이 밖으로 나가지 않으시면 밤이 오기 전에 왕 곁에 남아 있을 군사가 한 명도 없을 것입니다. 그것은 왕이 어릴 적부터 지금까지 당한 모든 재앙보다 더 심한 환난이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go out and encourage your men. I swear by the LORD that if you don't go out, not a man will be left with you by nightfall. This will be worse for you than all the calamities that have come upon you from your youth till now."</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그러자 왕이 일어나 성문에 자리를 잡고 앉았습니다. 군사들은 “왕께서 성문에 앉아 계신다” 하는 말을 듣고 모두 그 앞으로 나아갔습니다. 한편 이스라엘 사람들은 자기 집으로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got up and took his seat in the gateway. When the men were told, "The king is sitting in the gateway," they all came before him. Meanwhile, the Israelites had fled to their homes.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온 이스라엘 지파들은 서로 의견들을 내며 말했습니다. “왕은 우리를 원수들의 손에서 구해 내셨고 블레셋 사람들의 손에서도 구해 내셨다. 그런데 지금은 압살롬 때문에 이 나라에서 도망치셨다.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Throughout the tribes of Israel, the people were all arguing with each other, saying, "The king delivered us from the hand of our enemies; he is the one who rescued us from the hand of the Philistines. But now he has fled the country because of Absalom;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