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다윗이 여호와께 여쭈었습니다. “제가 유다의 성읍으로 올라가도 되겠습니까?” 여호와께서 말씀하셨습니다. “올라가라.” 다윗이 다시 여쭈었습니다. “어디로 올라가야겠습니까?” 여호와께서 대답하셨습니다. “헤브론으로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David inquired of the LORD. "Shall I go up to one of the towns of Judah?" he asked. The LORD said, "Go up." David asked, "Where shall I go?" "To Hebron," the LORD answered.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사울의 아들 이스보셋은 40세에 왕이 돼 2년 동안 이스라엘을 다스렸습니다. 그러나 유다 집안은 다윗을 따랐습니다.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Ish-Bosheth son of Saul was forty years old when he became king over Israel, and he reigned two years. The house of Judah, however, followed David.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다윗이 헤브론에서 유다 집안을 다스리는 왕으로 있었던 기간은 7년 6개월이었습니다.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length of time David was king in Hebron over the house of Judah was seven years and six months.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넬의 아들 아브넬과 사울의 아들 이스보셋의 신하들은 마하나임을 떠나 기브온으로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son of Ner, together with the men of Ish-Bosheth son of Saul, left Mahanaim and went to Gibeon.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스루야의 아들 요압과 다윗의 부하들도 나가 기브온 못에서 그들과 마주쳤습니다. 한쪽은 못 이쪽에, 다른 한쪽은 못 저쪽에 자리잡았습니다.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son of Zeruiah and David's men went out and met them at the pool of Gibeon. One group sat down on one side of the pool and one group on the other side.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그때 아브넬이 요압에게 제안했습니다. “청년들을 뽑아 우리 앞에서 겨루게 하자.” 그러자 요압도 “좋다. 청년들을 세워 그렇게 해 보자” 하고 대답했습니다.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Abner said to Joab, "Let's have some of the young men get up and fight hand to hand in front of us." "All right, let them do it," Joab said.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그리하여 젊은이들이 일어나 정해진 수대로 나갔습니다. 베냐민, 곧 사울의 아들 이스보셋 쪽에서 12명이 나갔고 다윗의 부하들 가운데서 12명이 나갔습니다.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stood up and were counted off -- twelve men for Benjamin and Ish-Bosheth son of Saul, and twelve for David.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그들은 서로 자기 적수의 머리를 잡고 칼로 그 적수의 옆구리를 찔렀습니다. 그러자 그들은 함께 쓰러졌습니다. 그래서 기브온에 있는 그곳을 헬갓핫수림이라고 부르게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each man grabbed his opponent by the head and thrust his dagger into his opponent's side, and they fell down together. So that place in Gibeon was called Helkath Hazzurim.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그날의 싸움은 매우 치열했습니다. 결국 아브넬과 이스라엘 군사들이 다윗의 부하들에게 지고 말았습니다.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battle that day was very fierce, and Abner and the men of Israel were defeated by David's men.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스루야의 세 아들 요압과 아비새와 아사헬이 거기 있었는데 아사헬은 들노루같이 발이 빠른 사람이었습니다.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three sons of Zeruiah were there: Joab, Abishai and Asahel. Now Asahel was as fleet-footed as a wild gazelle.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아사헬이 아브넬을 쫓아갔는데 그는 좌우로 한눈 한 번 팔지 않고 그를 따라갔습니다.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chased Abner, turning neither to the right nor to the left as he pursued him.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그리하여 다윗은 그곳으로 올라갔습니다. 두 아내 이스르엘 여인 아히노암과 갈멜 사람 나발의 아내였던 아비가일도 함께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went up there with his two wives, Ahinoam of Jezreel and Abigail, the widow of Nabal of Carmel.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아브넬이 뒤를 돌아다보고 말했습니다. “아사헬아, 너로구나?” 아사헬이 대답했습니다. “그래, 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looked behind him and asked, "Is that you, Asahel?" "It is," he answered.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그러자 아브넬이 그에게 “너는 좌우를 돌아보아 젊은 녀석을 하나 잡아 무기를 빼앗아라” 하고 말했습니다. 그러나 아사헬은 옆을 보지 않고 계속 그에게 따라붙었습니다.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Abner said to him, "Turn aside to the right or to the left; take on one of the young men and strip him of his weapons." But Asahel would not stop chasing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아브넬이 다시 아사헬에게 경고했습니다. “나를 쫓지 말고 돌아가라. 내가 너를 쳐서 땅에 쓰러뜨리게 할 이유가 무엇이냐? 그러면 내가 네 형 요압의 얼굴을 어떻게 보겠느냐?”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Abner warned Asahel, "Stop chasing me! Why should I strike you down? How could I look your brother Joab in the face?"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그래도 아사헬이 물러가지 않자 아브넬은 창끝으로 아사헬의 배를 찔렀습니다. 창은 그의 등을 꿰뚫었고 그는 거기 쓰러져 그 자리에서 죽었습니다. 그러자 모두가 아사헬이 쓰러져 죽은 곳에 이르러 멈추어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Asahel refused to give up the pursuit; so Abner thrust the butt of his spear into Asahel's stomach, and the spear came out through his back. He fell there and died on the spot. And every man stopped when he came to the place where Asahel had fallen and died.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요압과 아비새는 아브넬을 계속 뒤쫓았습니다. 그들이 기브온 황무지로 가는 길가에 있는 기아 맞은편 암마 산에 다다르자 날이 저물었습니다.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Joab and Abishai pursued Abner, and as the sun was setting, they came to the hill of Ammah, near Giah on the way to the wasteland of Gibeon.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베냐민쪽 군사들은 아브넬 뒤를 에워싸고 무리를 지어 산꼭대기에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of Benjamin rallied behind Abner. They formed themselves into a group and took their stand on top of a hill.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아브넬이 큰 소리로 요압에게 말했습니다. “언제까지 그 칼이 사람을 집어삼켜야 하겠느냐? 이 일이 결국 고통으로 끝나리라는 것을 알지 못하느냐? 네가 언제쯤 네 부하들에게 형제들을 쫓지 말라고 명령하겠느냐?”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Abner called out to Joab, "Must the sword devour forever? Don't you realize that this will end in bitterness? How long before you order your men to stop pursuing their brothers?"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요압이 대답했습니다. “하나님께서 살아 계심을 두고 맹세하는데 네가 이 말을 하지 않았다면 내 군대가 내일 아침까지 형제들을 쫓았을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answered, "As surely as God lives, if you had not spoken, the men would have continued the pursuit of their brothers until morning."</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요압이 나팔을 불자 모든 군사들이 다 멈추어 서서 더 이상 이스라엘을 쫓지 않았고 싸우지도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Joab blew the trumpet, and all the men came to a halt; they no longer pursued Israel, nor did they fight anymore.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아브넬과 그의 군사들은 그날 밤 내내 행군해 아라바를 지나 요단 강을 건넜고 계속해 비드론 지역을 지나 마하나임으로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that night Abner and his men marched through the Arabah. They crossed the Jordan, continued through the whole Bithron and came to Mahanaim.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다윗은 그와 함께 있던 부하들도 그들의 가족들과 함께 가서 헤브론의 여러 성들에 정착하게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also took the men who were with him, each with his family, and they settled in Hebron and its towns.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그때 요압이 아브넬을 쫓던 길에서 돌이켜 군사들을 모아 보니 다윗의 부하들 가운데 19명과 아사헬이 없어졌습니다.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returned from pursuing Abner and assembled all his men. Besides Asahel, nineteen of David's men were found missing.</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그러나 다윗의 부하들이 죽인 베냐민과 아브넬의 군사들은 360명이었습니다.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David's men had killed three hundred and sixty Benjamites who were with Abner.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그들은 아사헬을 베들레헴에 있는 그 아버지의 무덤에 묻어 주었습니다. 그러고 나서 요압과 그의 군사들은 밤새 행군해 동틀 무렵 헤브론에 닿았습니다.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Asahel and buried him in his father's tomb at Bethlehem. Then Joab and his men marched all night and arrived at Hebron by daybreak.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그때 유다 사람들이 와서 거기서 다윗에게 기름 붓고 그를 유다의 집을 다스릴 왕으로 삼았습니다. 다윗은 사울을 장사 지낸 사람들이 길르앗 야베스 사람들이라는 말을 듣고는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men of Judah came to Hebron and there they anointed David king over the house of Judah. When David was told that it was the men of Jabesh Gilead who had buried Saul,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심부름꾼들을 길르앗 야베스 사람들에게 보내 말했습니다. “너희가 너희 주인 사울을 묻어 주어 호의를 베풀었으니 여호와께서 너희에게 복을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messengers to the men of Jabesh Gilead to say to them, "The LORD bless you for showing this kindness to Saul your master by burying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너희에게 은혜와 진리를 베푸시기를 빌고 나 또한 너희가 그런 일을 한 것에 대해 그만큼의 보상을 해 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now show you kindness and faithfulness, and I too will show you the same favor because you have done this.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그러니 힘을 내고 용기를 가지라. 너희 주인 사울이 죽었고 유다의 집안은 내게 기름 부어 왕으로 삼았다.”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then, be strong and brave, for Saul your master is dead, and the house of Judah has anointed me king over them."</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한편 사울의 군대 사령관이었던 넬의 아들 아브넬은 사울의 아들 이스보셋을 데리고 마하나임으로 건너갔습니다.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Abner son of Ner, the commander of Saul's army, had taken Ish-Bosheth son of Saul and brought him over to Mahanaim.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그는 이스보셋을 길르앗과 아술과 이스르엘과 에브라임과 베냐민과 온 이스라엘을 다스릴 왕으로 삼았습니다.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him king over Gilead, Ashuri and Jezreel, and also over Ephraim, Benjamin and all Israel.</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