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그때 불량배 한 사람이 그곳에 있었는데 그는 베냐민 사람 비그리의 아들인 세바라는 사람이었습니다. 그는 나팔을 불면서 소리를 질렀습니다. “우리는 다윗과 나눌 게 없다. 이새의 아들과 나눌 유산이 없다. 이스라엘아, 모두 자기 장막으로 돌아가라.”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 troublemaker named Sheba son of Bicri, a Benjamite, happened to be there. He sounded the trumpet and shouted, "We have no share in David, no part in Jesse's son! Every man to his tent, O Israel!"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아마사는 요압의 손에 칼이 있는 것을 주의하지 않았습니다. 요압은 칼로 그 배를 찔러 버렸고 그의 창자가 땅에 쏟아져 나왔습니다. 다시 찌르지 않고도 아마사는 죽었습니다. 그러고 나서 요압과 그 형제 아비새는 비그리의 아들 세바를 쫓았습니다.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Amasa was not on his guard against the dagger in Joab's hand, and Joab plunged it into his belly, and his intestines spilled out on the ground. Without being stabbed again, Amasa died. Then Joab and his brother Abishai pursued Sheba son of Bicri.</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요압의 부하 가운데 하나가 아마사 곁에 있다가 말했습니다. “요압을 좋아하는 사람과 다윗 편인 사람은 누구든 요압을 따르라.”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of Joab's men stood beside Amasa and said, "Whoever favors Joab, and whoever is for David, let him follow Joab!"</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아마사가 길 한가운데 피투성이가 돼 뒹굴고 있었는데 그곳을 지나가는 군사마다 멈춰 서는 것을 보고 요압의 부하가 아마사를 길에서 끌어내 들판에 두고 겉옷을 던져 덮어 놓았습니다.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Amasa lay wallowing in his blood in the middle of the road, and the man saw that all the troops came to a halt there. When he realized that everyone who came up to Amasa stopped, he dragged him from the road into a field and threw a garment over him.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아마사를 길가에서 치우고 난 뒤 모든 군사들은 요압을 따라 비그리의 아들 세바를 뒤쫓았습니다.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Amasa had been removed from the road, all the men went on with Joab to pursue Sheba son of Bicri.</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세바는 온 이스라엘의 지파를 두루 다니다가 아벨과 벧마아가와 베림 온 땅에 이르게 됐습니다. 그곳 사람들도 모두 모여 세바를 따르게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Sheba passed through all the tribes of Israel to Abel Beth Maacah and through the entire region of the Berites, who gathered together and followed him.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요압과 함께한 모든 군사들이 와서 벧마아가의 아벨에서 세바를 에워싸고 그 성을 향해 성벽 높이까지 토성을 쌓았습니다. 그들이 성벽을 무너뜨리려고 계속 공격하고 있을 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troops with Joab came and besieged Sheba in Abel Beth Maacah. They built a siege ramp up to the city, and it stood against the outer fortifications. While they were battering the wall to bring it down,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한 지혜로운 여인이 성안에서 소리쳤습니다. “이것 보세요. 내 얘기 좀 들어 보세요. 요압에게 이쪽으로 오시라고 말해 주세요. 내가 할 말이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wise woman called from the city, "Listen! Listen! Tell Joab to come here so I can speak to him."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요압이 그 여자를 보러 가까이 나오자 여자가 말했습니다. “당신이 요압입니까?” 그가 대답했습니다. “그렇다.” 여자가 말했습니다. “당신의 여종이 하는 말을 잘 들어 보세요.” 그가 말했습니다. “어디 들어 보자.”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went toward her, and she asked, "Are you Joab?" "I am," he answered. She said, "Listen to what your servant has to say." "I'm listening," he said.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그러자 여자가 말했습니다. “오래전부터 사람들이 말하기를 ‘물을 것이 있으면 아벨에 가서 물으라’는 말을 하며 문제가 있으면 그렇게 해결하곤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continued, "Long ago they used to say, `Get your answer at Abel,' and that settled it.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나는 이스라엘에서 참 평화롭고 신실하게 사는 사람 가운데 하나입니다. 그런데 당신이 이스라엘의 어머니 같은 성을 멸망시키려고 하시다니요. 왜 여호와의 유업을 삼키려고 하는 것입니까?”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are the peaceful and faithful in Israel. You are trying to destroy a city that is a mother in Israel. Why do you want to swallow up the LORD's inheritance?"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그러자 모든 이스라엘 사람들이 다윗을 떠나 비그리의 아들 세바를 따라갔습니다. 그러나 유다 사람들은 요단 강에서부터 예루살렘까지 줄곧 자기들의 왕 곁에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all the men of Israel deserted David to follow Sheba son of Bicri. But the men of Judah stayed by their king all the way from the Jordan to Jerusalem.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요압이 대답했습니다. “그런 일은 없을 것이다. 내가 집어삼키거나 멸망시키는 일은 결코 없을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"Far be it from me!" Joab replied, "Far be it from me to swallow up or destroy!</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오해일 뿐이다. 에브라임 산지에서 온 비그리의 아들 세바라는 사람이 왕, 곧 다윗을 대항해 반기를 들었기 때문이다. 그 한 사람만 넘겨주면 내가 이 성에서 물러나겠다.” 여인이 요압에게 말했습니다. “그 사람의 머리를 성벽 너머로 당신께 던져 드리겠습니다.”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is not the case. A man named Sheba son of Bicri, from the hill country of Ephraim, has lifted up his hand against the king, against David. Hand over this one man, and I'll withdraw from the city." The woman said to Joab, "His head will be thrown to you from the wall."</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그러고 나서 그 여인이 온 백성들에게 나가 지혜로운 말로 설득하자 성안의 백성들이 비그리의 아들 세바의 목을 잘라 요압에게 던져 주었습니다. 그리하여 요압이 나팔을 불자 군사들은 성에서 떠나 흩어져 각자 자기 장막으로 돌아갔습니다. 요압은 예루살렘에 있는 다윗 왕께 돌아왔습니다.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woman went to all the people with her wise advice, and they cut off the head of Sheba son of Bicri and threw it to Joab. So he sounded the trumpet, and his men dispersed from the city, each returning to his home. And Joab went back to the king in Jerusalem.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요압은 이스라엘의 모든 군대를 이끌게 됐고 여호야다의 아들 브나야는 그렛 사람들과 블렛 사람들을 다스리게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Joab was over Israel's entire army; Benaiah son of Jehoiada was over the Kerethites and Pelethites;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아도니람은 감독관이 됐고 아힐룻의 아들 여호사밧은 역사를 기록하는 사람이 됐으며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Adoniram was in charge of forced labor; Jehoshaphat son of Ahilud was recorder;</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스와는 서기관이 됐으며 사독과 아비아달은 제사장이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Sheva was secretary; Zadok and Abiathar were priests;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야일 사람 이라는 다윗의 중요한 신하가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Ira the Jairite was David's priest.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다윗은 예루살렘에 있는 자기 왕궁으로 돌아왔습니다. 그는 왕궁을 돌보라고 두고 간 열 명의 후궁들을 잡아 가두고 먹을 것은 주되 잠자리는 같이 하지 않았습니다. 그래서 그들은 죽는 날까지 갇힌 채 생과부로 살았습니다.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David returned to his palace in Jerusalem, he took the ten concubines he had left to take care of the palace and put them in a house under guard. He provided for them, but did not lie with them. They were kept in confinement till the day of their death, living as widows.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다윗 왕이 아마사에게 말했습니다. “너는 나를 위해 유다 백성들을 소집하고 너도 여기 와 있어라.”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said to Amasa, "Summon the men of Judah to come to me within three days, and be here yourself."</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아마사가 유다 사람들을 소집하러 나갔는데 다윗이 정해 준 기간보다 오래 걸렸습니다.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Amasa went to summon Judah, he took longer than the time the king had set for him.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그래서 다윗이 아비새에게 말했습니다. “이제 비그리의 아들 세바가 우리에게 압살롬보다 더 못된 짓을 할 것이다. 네 주인의 신하들을 데려가 그를 뒤쫓아라. 그렇지 않으면 그가 견고한 성들을 찾아 숨어 우리를 피해 버릴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said to Abishai, "Now Sheba son of Bicri will do us more harm than Absalom did. Take your master's men and pursue him, or he will find fortified cities and escape from us."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그리하여 요압의 군사들과 그렛 사람들과 블렛 사람들과 모든 용사들이 아비새를 따라 나갔습니다. 그들은 예루살렘에서 나가 비그리의 아들 세바를 뒤쫓아갔습니다.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Joab's men and the Kerethites and Pelethites and all the mighty warriors went out under the command of Abishai. They marched out from Jerusalem to pursue Sheba son of Bicri.</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그들이 기브온의 커다란 바위에 이르렀을 때 아마사가 그들 앞에 나왔습니다. 요압은 군복을 입고 그 위에 허리띠를 차고 칼집에 칼을 꽂아 허리띠에 매고 있었습니다. 그가 앞으로 걸어 나오는데 칼이 떨어졌습니다.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they were at the great rock in Gibeon, Amasa came to meet them. Joab was wearing his military tunic, and strapped over it at his waist was a belt with a dagger in its sheath. As he stepped forward, it dropped out of its sheath.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요압이 아마사에게 “내 형제여, 잘 있었느냐?” 하고 인사하며 오른손으로 아마사의 수염을 잡고는 그에게 입 맞추었습니다.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Joab said to Amasa, "How are you, my brother?" Then Joab took Amasa by the beard with his right hand to kiss him.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