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다윗이 다스리던 시대에 3년 동안 계속 기근이 들었습니다. 이에 다윗이 여호와께 간구했더니 여호와께서 말씀하셨습니다. “사울과 피로 얼룩진 그 집안 때문이다. 그가 기브온 사람들을 죽였기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the reign of David, there was a famine for three successive years; so David sought the face of the LORD. The LORD said, "It is on account of Saul and his blood-stained house; it is because he put the Gibeonites to death."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아야의 딸 리스바는 굵은 베를 가져다가 자신을 위해 바위 위에 펴고 앉아서 추수가 시작될 때부터 하늘에서 비가 쏟아져 내려 그 시체가 젖을 때까지 낮에는 공중의 새들이, 밤에는 들짐승들이 시체를 건드리지 못하게 지켰습니다.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Rizpah daughter of Aiah took sackcloth and spread it out for herself on a rock. From the beginning of the harvest till the rain poured down from the heavens on the bodies, she did not let the birds of the air touch them by day or the wild animals by night.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다윗이 아야의 딸이자 사울의 첩인 리스바가 하는 일을 전해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was told what Aiah's daughter Rizpah, Saul's concubine, had done,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그리로 가서 사울과 그 아들 요나단의 뼈를 야베스 길르앗 사람들에게서 찾아왔습니다. 사울이 길보아에서 쓰러진 뒤 블레셋 사람들이 벳산 광장에서 그들을 목매달아 두었는데 야베스 길르앗 사람들이 그 뼈들을 남몰래 가져갔던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and took the bones of Saul and his son Jonathan from the citizens of Jabesh Gilead. (They had taken them secretly from the public square at Beth Shan, where the Philistines had hung them after they struck Saul down on Gilboa.)</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다윗은 사울과 그 아들 요나단의 뼈들을 가져오고 거기 목매달아 죽은 뼈들도 가져왔습니다.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brought the bones of Saul and his son Jonathan from there, and the bones of those who had been killed and exposed were gathered up.</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사울과 그 아들 요나단의 뼈들은 왕의 모든 지시에 따라 베냐민 땅 셀라에 있는 사울의 아버지 기스의 무덤에 묻히게 됐습니다. 그 후에 하나님께서는 그 땅을 위한 기도를 들어주셨습니다.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buried the bones of Saul and his son Jonathan in the tomb of Saul's father Kish, at Zela in Benjamin, and did everything the king commanded. After that, God answered prayer in behalf of the land.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블레셋 사람들과 이스라엘 사이에 또다시 전쟁이 벌어졌습니다. 다윗은 부하들을 거느리고 블레셋 사람들과 싸우기 위해 내려갔다가 몹시 지쳤습니다.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again there was a battle between the Philistines and Israel. David went down with his men to fight against the Philistines, and he became exhausted.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그때 거인의 후손인 이스비브놉이 무게가 300세겔 나가는 청동투구에 새 칼로 무장한 채 다윗을 죽이겠다고 달려들었습니다.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Ishbi-Benob, one of the descendants of Rapha, whose bronze spearhead weighed three hundred shekels and who was armed with a new sword, said he would kill David.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스루야의 아들 아비새가 그 블레셋 사람을 쳐 죽이고 다윗을 구했습니다. 그러고 나서 다윗의 부하들은 그에게 맹세하며 말했습니다. “다시는 저희와 함께 싸움터에 나서지 마십시오. 이스라엘의 등불이 꺼지면 안 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Abishai son of Zeruiah came to David's rescue; he struck the Philistine down and killed him. Then David's men swore to him, saying, "Never again will you go out with us to battle, so that the lamp of Israel will not be extinguished."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후 곱에서 다시 블레셋 사람들과 전쟁이 벌어졌습니다. 그때 후사 사람 십브개가 거인의 후손인 삽을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course of time, there was another battle with the Philistines, at Gob. At that time Sibbecai the Hushathite killed Saph, one of the descendants of Rapha.</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또다시 곱에서 벌어진 블레셋 사람들과의 전쟁에서는 베들레헴 사람 야레오르김의 아들 엘하난이 베틀채 같은 창자루를 가진 가드 사람 골리앗의 동생 라흐미를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another battle with the Philistines at Gob, Elhanan son of Jaare-Oregim the Bethlehemite killed Goliath the Gittite, who had a spear with a shaft like a weaver's rod.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왕은 기브온 사람들을 불러 말했습니다. 그 당시 기브온 사람들은 이스라엘의 자손이 아니었고 아모리 사람들 가운데 살아남은 사람들이었습니다. 이스라엘 사람들은 그들을 살려 두겠다고 맹세했지만 사울이 이스라엘과 유다를 향한 열심이 지나쳐서 그들을 죽였던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summoned the Gibeonites and spoke to them. (Now the Gibeonites were not a part of Israel but were survivors of the Amorites; the Israelites had sworn to spare them, but Saul in his zeal for Israel and Judah had tried to annihilate them.)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이번에는 가드에서 전쟁이 또 벌어졌습니다. 그때는 손가락과 발가락이 여섯 개씩 모두 합쳐 24개를 가진 거인이 있었는데 그 또한 거인의 후손이었습니다.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still another battle, which took place at Gath, there was a huge man with six fingers on each hand and six toes on each foot -- twenty-four in all. He also was descended from Rapha.</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그가 이스라엘을 위협하자 다윗의 형인 삼마의 아들 요나단이 그를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taunted Israel, Jonathan son of Shimeah, David's brother, killed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네 사람은 가드에 있던 거인의 후손들로 다윗과 그 부하들의 손에 쓰러졌습니다.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four were descendants of Rapha in Gath, and they fell at the hands of David and his men.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다윗이 기브온 사람들에게 물었습니다. “내가 너희에게 어떻게 해 주면 좋겠느냐? 내가 또 무엇으로 보상해 주면 너희가 여호와의 유업을 위해 복을 빌겠느냐?”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asked the Gibeonites, "What shall I do for you? How shall I make amends so that you will bless the LORD's inheritance?"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기브온 사람들이 다윗에게 대답했습니다. “사울과 그 집안과 우리의 분쟁은 금이나 은으로 해결될 문제가 아닙니다. 더구나 우리에게는 이스라엘 사람들을 죽일 권리가 없습니다.” 다윗이 물었습니다. “그렇다면 내가 너희를 위해 무엇을 어떻게 해 주면 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Gibeonites answered him, "We have no right to demand silver or gold from Saul or his family, nor do we have the right to put anyone in Israel to death." "What do you want me to do for you?" David asked.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왕께 대답했습니다. “사울은 우리를 멸망시키고 우리를 두고 음모를 꾸며 이스라엘 영토 안에 붙어 있지 못하게 한 사람입니다.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answered the king, "As for the man who destroyed us and plotted against us so that we have been decimated and have no place anywhere in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사울의 자손들 가운데 남자 일곱 명을 우리에게 넘겨주십시오. 그들을 여호와께서 선택하신 왕 사울의 고향 기브아에서 여호와 앞에서 매달아 죽이겠습니다.” 그러자 왕이 말했습니다. “내가 그들을 너희에게 넘겨 주겠다.”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seven of his male descendants be given to us to be killed and exposed before the LORD at Gibeah of Saul -- the Lord's chosen one." So the king said, "I will give them to you."</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왕은 사울의 손자며 요나단의 아들인 므비보셋은 아껴 두고 내주지 않았습니다. 다윗과 사울의 아들인 요나단이 여호와 앞에서 한 그 맹세 때문이었습니다.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spared Mephibosheth son of Jonathan, the son of Saul, because of the oath before the LORD between David and Jonathan son of Saul.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왕은 아야의 딸 리스바가 낳은 사울의 두 아들 알모니와 므비보셋과 사울의 딸 메랍이 므홀랏 사람 바르실래의 아들인 아드리엘에게 낳아 준 다섯 아들들을 데려다가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king took Armoni and Mephibosheth, the two sons of Aiah's daughter Rizpah, whom she had borne to Saul, together with the five sons of Saul's daughter Merab, whom she had borne to Adriel son of Barzillai the Meholathite.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기브온 사람들에게 넘겨주었습니다. 기브온 사람들이 그들을 여호와 앞에서 산에 있는 나무에 매달자 일곱 명은 모두 함께 죽었습니다. 그들이 죽임당한 것은 첫 수확기였고 보리 추수가 시작될 무렵이었습니다.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handed them over to the Gibeonites, who killed and exposed them on a hill before the LORD. All seven of them fell together; they were put to death during the first days of the harvest, just as the barley harvest was beginning.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