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다윗은 여호와께서 모든 원수들과 사울의 손에서 자신을 구해 주셨을 때 이런 노래를 불러 여호와를 찬양했습니다.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David sang to the LORD the words of this song when the LORD delivered him from the hand of all his enemies and from the hand of Saul.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주께서 하늘을 아래로 드리우고 내려오셨는데 주의 발 아래에는 어둠이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parted the heavens and came down; dark clouds were under his feet.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그룹을 타고 하늘을 나셨습니다. 바람 날개로 하늘 높이 날아오르셨습니다.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mounted the cherubim and flew; he soared on the wings of the wind.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주께서 어둠을 주위에 두르시고 물과 하늘의 먹구름으로 장막을 만드셨습니다.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made darkness his canopy around him -- the dark rain clouds of the sky.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앞의 광채로부터 구름이 지나갔고 숯불이 타올랐습니다.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Out of the brightness of his presence bolts of lightning blazed forth.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하늘에서 천둥같이 고함을 치시니 지극히 높으신 분의 목소리가 쩡쩡 울렸습니다.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thundered from heaven; the voice of the Most High resounded.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주께서 화살을 쏘아 적들을 흩으시고 번개를 쏘아 그들이 쩔쩔매게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shot arrows and scattered the enemies, bolts of lightning and routed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주의 꾸지람 소리와 주의 콧김에 바다 계곡이 드러나고 땅의 기초가 드러났습니다.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valleys of the sea were exposed and the foundations of the earth laid bare at the rebuke of the LORD, at the blast of breath from his nostrils.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주께서 높은 곳에서 손을 뻗어 나를 꼭 붙잡아 주셨으며 깊은 물속에서 나를 건져 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 reached down from on high and took hold of me; he drew me out of deep waters.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주께서 강력한 내 적들에게서, 나를 미워하는 사람들에게서 나를 구해 내셨습니다. 그들은 나보다 강한 사람들이기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rescued me from my powerful enemy, from my foes, who were too strong for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그들이 내 재난의 날에 나를 막아섰지만 여호와께서 내 도움이 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confronted me in the day of my disaster, but the LORD was my support.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그가 이렇게 노래했습니다. “여호와는 내 바위시요 내 산성이시요 나를 건져내는 분이시며 내 힘이십니다.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said: "The LORD is my rock, my fortress and my deliverer;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주께서 나를 안전한 곳으로 데려가셨습니다. 그분이 나를 기뻐하셨기에 나를 건져 주신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brought me out into a spacious place; he rescued me because he delighted in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여호와께서 내 의로움에 따라 상을 주시고 내 손이 깨끗했기에 내게 보상해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LORD has dealt with me according to my righteousness; according to the cleanness of my hands he has rewarded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여호와께서 명하신 길을 지켰고 내 하나님에게서 돌아서서 악을 행하지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have kept the ways of the LORD; I have not done evil by turning from my God.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나는 주의 모든 법을 지켰고 주의 명령을 멀리한 적이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his laws are before me; I have not turned away from his decrees.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나는 주 앞에 흠 없이 살고 내 자신을 지켜 죄를 짓지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been blameless before him and have kept myself from sin.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그래서 여호와께서 내 의로움에 따라 보상해 주시고 여호와 보시기에 깨끗했기에 갚아 주신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rewarded me according to my righteousness, according to my cleanness in his sight.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신실한 사람들에게는 주의 신실함을 보이시고 흠 없는 사람들에게는 주의 흠 없음을 보이시며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"To the faithful you show yourself faithful, to the blameless you show yourself blameless,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순결한 사람들에게는 주의 순결함을 보이시고 마음이 비뚤어진 사람들에게는 주의 빈틈없음을 보이십니다.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pure you show yourself pure, but to the crooked you show yourself shrewd.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주께서는 고통받는 사람들을 구원하시고 교만한 눈들을 낮추십니다.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save the humble, but your eyes are on the haughty to bring them low.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오 여호와여, 주께서 내 등불을 켜 두시고 내 여호와께서 나를 둘러싼 어둠을 밝혀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my lamp, O LORD; the LORD turns my darkness into light.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하나님은 내가 피할 내 바위, 내 방패, 내 구원의 뿔, 내 산성이십니다. 내 피난처이시며 내 구원자십니다. 주께서 난폭한 사람에게서 나를 구해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God is my rock, in whom I take refuge, my shield and the horn of my salvation. He is my stronghold, my refuge and my savior -- from violent men you save 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주의 도움으로 내가 군대들과 맞섰고 내 하나님과 함께 담을 기어올랐습니다.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your help I can advance against a troop; with my God I can scale a wall.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하나님의 길은 완전하고 여호와의 말씀은 흠이 없으니 주께서는 자기를 신뢰하는 모든 사람들의 방패가 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"As for God, his way is perfect; the word of the LORD is flawless. He is a shield for all who take refuge in him.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여호와 외에 누가 하나님이겠습니까? 우리 하나님 외에 든든한 바위와 같은 이가 누구겠습니까?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who is God besides the LORD? And who is the Rock except our God?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내 견고한 요새시고 내 길을 완전하게 하시는 분은 하나님이십니다.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God who arms me with strength and makes my way perfect.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주께서 내 발을 암사슴의 발과 같이 만드시고 나를 높은 곳에 세우십니다.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my feet like the feet of a deer; he enables me to stand on the heights.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주께서 나를 훈련시켜 싸우게 하시니 내 팔이 놋쇠로 만든 활을 당길 수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trains my hands for battle; my arms can bend a bow of bronze.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주께서 내게 주의 구원의 방패를 주셨고 주의 온유함이 나를 크게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give me your shield of victory; you stoop down to make me great.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주께서 내가 가는 길을 넓혀 주셔서 내 발이 미끄러지지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broaden the path beneath me, so that my ankles do not turn.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내가 내 적들을 쫓아가서 잡았으며 그들을 멸망시키기까지 물러서지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pursued my enemies and crushed them; I did not turn back till they were destroyed.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내가 그들을 쳤더니 그들이 일어서지 못해 내 발 아래 엎어졌습니다.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crushed them completely, and they could not rise; they fell beneath my feet.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찬양받아 마땅하신 여호와를 내가 부르니 내가 내 적들로부터 구원을 받을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call to the LORD, who is worthy of praise, and I am saved from my enemies.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주께서 나를 힘으로 무장시켜 싸우게 하시고 적들을 내 발 아래 굴복하게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armed me with strength for battle; you made my adversaries bow at my feet.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주께서 내 적들이 물러나 도망치게 해 나를 미워하던 사람들을 멸망하게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made my enemies turn their backs in flight, and I destroyed my foes.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그들이 도와 달라고 울부짖었지만 그들을 구원할 사람이 아무도 없었습니다. 그들이 여호와께 부르짖었지만 주께서는 응답하지 않으셨습니다.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cried for help, but there was no one to save them -- to the LORD, but he did not answer.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그때 내가 그들을 쳐서 땅의 흙 먼지같이 가루로 만들었고 길거리의 진흙같이 그들을 쏟아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beat them as fine as the dust of the earth; I pounded and trampled them like mud in the streets.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주께서 사람들의 공격에서 나를 건져내시고 나를 지켜주셔서 이방 민족들의 머리로 삼으셨으니 내가 알지도 못하는 민족이 나를 섬깁니다.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"You have delivered me from the attacks of my people; you have preserved me as the head of nations. People I did not know are subject to me,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이방 사람들이 내 말을 듣자마자 곧바로 순종하고 이방 사람들이 내 앞에서 복종합니다.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foreigners come cringing to me; as soon as they hear me, they obey me.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그들이 사기가 떨어져 자기들의 요새에서 떨며 나옵니다.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all lose heart; they come trembling from their strongholds.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여호와께서는 살아 계십니다! 내 반석을 찬양합니다! 내 구원의 반석이신 하나님을 높여 드립니다!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LORD lives! Praise be to my Rock! Exalted be God, the Rock, my Savior!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주께서 나를 위해 원수를 갚아 주시고 민족들이 내게 복종하게 하시는 하나님이십니다.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the God who avenges me, who puts the nations under me,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주께서 내 원수들에게서 나를 건져내셨습니다. 주께서 내게 맞서는 사람들보다 나를 높이시고 난폭한 사람들에게서 나를 구해 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sets me free from my enemies. You exalted me above my foes; from violent men you rescued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죽음의 파도가 나를 얽어매고 멸망의 급류가 나를 압도하며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waves of death swirled about me; the torrents of destruction overwhelmed me.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오 여호와여, 그러므로 내가 이방 민족들 가운데서 주께 감사하고 주의 이름을 찬양하겠습니다.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I will praise you, O LORD, among the nations; I will sing praises to your name.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여호와께서 자기가 세운 왕에게 큰 구원을 안겨 주시며 그 기름 부은 이에게 변함없는 자비를 베풀어 주시니 다윗과 그 자손에게 영원토록 베풀어 주십니다.”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gives his king great victories; he shows unfailing kindness to his anointed, to David and his descendants forever."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지옥의 줄이 나를 감아 매고 죽음의 덫이 내게 덮쳐옵니다.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cords of the grave coiled around me; the snares of death confronted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고통 가운데 여호와를 부르고 내 하나님께 도와 달라고 부르짖었습니다. 주께서 성전에서 내 목소리를 들으셨으니 내 울부짖는 외침이 주의 귀에 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my distress I called to the LORD; I called out to my God. From his temple he heard my voice; my cry came to his ears.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땅이 흔들리며 떨었고 하늘이 그 기초부터 떨리고 흔들린 것은 그분이 진노하셨기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earth trembled and quaked, the foundations of the heavens shook; they trembled because he was angry.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주의 코에서 연기가 피어오르고 그분의 입에서는 불이 나와 삼키며 그 불로 숯 덩이에는 불이 붙었습니다.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Smoke rose from his nostrils; consuming fire came from his mouth, burning coals blazed out of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