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이것은 다윗의 마지막 말입니다. 이새의 아들 다윗이 말했습니다. 하나님께서 높여 주신 그 사람, 야곱의 하나님이 기름 부으신 그 사람, 이스라엘의 아름다운 노래를 부르는 사람의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last words of David: "The oracle of David son of Jesse, the oracle of the man exalted by the Most High, the man anointed by the God of Jacob, Israel's singer of songs: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특히 엘르아살은 손에 힘이 빠져 칼을 쥘 수 없을 때까지 블레셋 사람들을 쳐 나갔습니다. 그리하여 여호와께서 그날 큰 승리를 안겨다 주셨습니다. 이스라엘 군대는 엘르아살에게로 다시 돌아왔지만 그저 그의 뒤를 따라가며 빼앗을 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he stood his ground and struck down the Philistines till his hand grew tired and froze to the sword. The LORD brought about a great victory that day. The troops returned to Eleazar, but only to strip the dead.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다음은 하랄 사람 아게의 아들 삼마입니다. 블레셋 사람들이 녹두나무가 무성한 들판에 떼를 지어 모인 것을 보고 이스라엘 군사들은 도망쳤습니다.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was Shammah son of Agee the Hararite. When the Philistines banded together at a place where there was a field full of lentils, Israel's troops fled from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삼마는 그 들판 한가운데 버티고 서서 블레셋 사람들을 쳐 나갔습니다. 그리하여 여호와께서 큰 승리를 가져다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Shammah took his stand in the middle of the field. He defended it and struck the Philistines down, and the LORD brought about a great victory.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추수기에 이 세 명의 용사들이 아둘람 동굴에 있던 다윗에게로 내려왔습니다. 그때 블레셋 사람들은 떼를 지어 르바임 골짜기에 진을 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During harvest time, three of the thirty chief men came down to David at the cave of Adullam, while a band of Philistines was encamped in the Valley of Rephaim.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그때 다윗은 산성 안에 있었고 블레셋 주둔지는 베들레헴에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David was in the stronghold, and the Philistine garrison was at Bethlehem.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다윗이 물이 마시고 싶어 “누가 베들레헴 성문 곁에 있는 우물에서 물을 가져다주겠느냐?”라고 말하자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longed for water and said, "Oh, that someone would get me a drink of water from the well near the gate of Bethlehem!"</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 세 명의 용사들은 블레셋의 진을 뚫고 베들레헴 성문 곁에 있는 우물에서 물을 가져다가 다윗에게 주었습니다. 그러나 다윗은 그 물을 마시지 않고 여호와 앞에 쏟아 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three mighty men broke through the Philistine lines, drew water from the well near the gate of Bethlehem and carried it back to David. But he refused to drink it; instead, he poured it out before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이렇게 말했습니다. “여호와여, 다시는 이런 일이 없을 것입니다. 이 물은 자기 목숨도 마다하고 간 사람들의 피가 아닙니까?” 그리고 다윗은 그 물을 마시지 않았습니다. 이 세 명의 용사들이 한 일은 이러했습니다.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"Far be it from me, O LORD, to do this!" he said. "Is it not the blood of men who went at the risk of their lives?" And David would not drink it. Such were the exploits of the three mighty men.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스루야의 아들 요압의 동생 아비새가 이 세 명의 용사들의 우두머리였습니다. 그는 한 번 창을 들면 300명은 거뜬히 죽였습니다. 그렇기에 그 세 명의 용사들만큼이나 유명했습니다.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Abishai the brother of Joab son of Zeruiah was chief of the Three. He raised his spear against three hundred men, whom he killed, and so he became as famous as the Three.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아비새는 세 용사들보다도 더 존경받았고 세 용사의 우두머리였지만 세 용사에 미치지는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Was he not held in greater honor than the Three? He became their commander, even though he was not included among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“여호와의 영이 나를 통해 말씀하셨다. 그분의 말씀이 내 혀에 있었다.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Spirit of the LORD spoke through me; his word was on my tongue.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여호야다의 아들 브나야는 큰 용맹을 떨친 갑스엘 출신의 용사였습니다. 그는 모압의 장수 두 명을 쓰러뜨렸고 눈 오는 날 구덩이 속에 들어가 사자를 죽인 적도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son of Jehoiada was a valiant fighter from Kabzeel, who performed great exploits. He struck down two of Moab's best men. He also went down into a pit on a snowy day and killed a lion.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또 거대한 이집트 사람을 쓰러뜨리기도 했습니다. 그 이집트 사람의 손에는 창이 있었고 브나야는 몽둥이뿐이었는데 그는 이집트 사람의 손에 있던 창을 빼앗아 그 창으로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struck down a huge Egyptian. Although the Egyptian had a spear in his hand, Benaiah went against him with a club. He snatched the spear from the Egyptian's hand and killed him with his own spear.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여호야다의 아들 브나야가 이런 일을 해서 그 또한 세 명의 용사들만큼이나 유명해졌습니다.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were the exploits of Benaiah son of Jehoiada; he too was as famous as the three mighty men.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그는 30명의 용사들보다 인정받았으나 그 세 명의 용사들에는 미치지 못했습니다. 그리하여 다윗은 그를 자기 경호대장으로 삼았습니다.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held in greater honor than any of the Thirty, but he was not included among the Three. And David put him in charge of his bodyguard.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30명의 용사들은 다음과 같습니다. 요압의 동생 아사헬, 베들레헴의 도도의 아들 엘하난,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the Thirty were: Asahel the brother of Joab, Elhanan son of Dodo from Bethlehem,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하롯 사람 삼훗, 하롯 사람 엘리가,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Shammah the Harodite, Elika the Harodite,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발디 사람 헬레스, 드고아 출신 익게스의 아들 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Helez the Paltite, Ira son of Ikkesh from Tekoa,</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아나돗 출신 아비에셀, 후사 사람 므분내,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Abiezer from Anathoth, Mebunnai the Hushathite,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아호아 사람 살몬, 느도바 사람 마하래,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Zalmon the Ahohite, Maharai the Netophathite,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느도바 사람 바아나의 아들 헬렙, 베냐민 땅 기브아 출신 리배의 아들 잇대,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Heled son of Baanah the Netophathite, Ithai son of Ribai from Gibeah in Benjamin,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이스라엘의 하나님께서 말씀하셨다. 이스라엘의 반석이신 하나님께서 내게 말씀하셨다. ‘이스라엘에서 사람들을 공의로 다스리는 사람은, 하나님을 두려워하며 통치하는 사람은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Israel spoke, the Rock of Israel said to me: `When one rules over men in righteousness, when he rules in the fear of God,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비라돈 사람 브나야, 가아스 시냇가에 사는 힛대,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Benaiah the Pirathonite, Hiddai from the ravines of Gaash,</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아르바 사람 아비알본, 바르훔 사람 아스마,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Abi-Albon the Arbathite, Azmaveth the Barhumite,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사알본 사람 엘리아바, 야센의 아들 요나단,</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Eliahba the Shaalbonite, the sons of Jashen, Jonathan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하랄 사람 삼마, 아랄 사람 사랄의 아들 아히암,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Shammah the Hararite, Ahiam son of Sharar the Hararite,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마아가 사람의 손자이자 아하스배의 아들인 엘리벨렛, 길로 사람 아히도벨의 아들 엘리암,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Eliphelet son of Ahasbai the Maacathite, Eliam son of Ahithophel the Gilonite,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갈멜 사람 헤스래, 아랍 사람 바아래,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Hezro the Carmelite, Paarai the Arbite,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소바 사람 나단의 아들 이갈, 갓 사람 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Igal son of Nathan from Zobah, the son of Hagri,</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암몬 사람 셀렉, 스루야의 아들 요압의 무기를 들고 다니는 브에롯 사람 나하래,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Zelek the Ammonite, Naharai the Beerothite, the armor-bearer of Joab son of Zeruiah,</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이델 사람 이라, 이델 사람 가렙,</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Ira the Ithrite, Gareb the Ithrite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헷 사람 우리아입니다. 이들은 다 합쳐 37명이었습니다.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Uriah the Hittite. There were thirty-seven in all.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구름 한 점 없는 아침에 떠오르는 아침 햇살 같을 것이다. 비 갠 뒤의 햇살이 땅에 새싹을 돋게 하는 것 같을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like the light of morning at sunrise on a cloudless morning, like the brightness after rain that brings the grass from the earth.'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 집이 하나님 앞에 이렇지 않은가? 그분이 나와 영원한 언약을 맺어 모든 일에 잘 갖추어지고 든든하게 하시지 않았는가? 그분이 어찌 내 구원을 이루지 않으시며 내 모든 소원을 들어주시지 않겠는가?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 not my house right with God? Has he not made with me an everlasting covenant, arranged and secured in every part? Will he not bring to fruition my salvation and grant me my every desire?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악한 사람들은 손으로 잡을 수 없는 가시덤불과 같다.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evil men are all to be cast aside like thorns, which are not gathered with the hand.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가시덤불을 만지는 사람은 누구나 철로 된 무기나 창자루를 사용하는 법이니 그런 사람들은 그 자리에서 불에 타 버릴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touches thorns uses a tool of iron or the shaft of a spear; they are burned up where they lie."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다윗에게 있는 용사들의 이름은 이렇습니다. 다그몬 사람 요셉밧세벳이라고도 하고 에센 사람 아디노라고도 하는 사람은 세 용사들 가운데 우두머리였는데 그는 창을 들어 한꺼번에 800명을 죽인 일도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David's mighty men: Josheb-Basshebeth, a Tahkemonite, was chief of the Three; he raised his spear against eight hundred men, whom he killed in one encounter.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다음은 아호아 사람 도대의 아들 엘르아살이었는데 그도 다윗의 세 용사들 가운데 한 사람이었습니다. 블레셋 사람들과 싸울 때 이스라엘 군사들이 도망치자 이 세 용사들은 힘을 내 일어났는데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to him was Eleazar son of Dodai the Ahohite. As one of the three mighty men, he was with David when they taunted the Philistines gathered at Pas Dammim for battle. Then the men of Israel retreated,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