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다시 이스라엘에게 진노하시게 됐습니다. 그래서 그들을 치시려고 다윗을 부추기셔서 이스라엘과 유다의 인구를 조사하게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anger of the LORD burned against Israel, and he incited David against them, saying, "Go and take a census of Israel and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다윗은 인구를 조사한 후에 자책감에 시달렸습니다. 그래서 그는 여호와께 기도했습니다. “제가 이런 짓을 하다니 죽을 죄를 지었습니다. 여호와여, 이제 제가 간구하오니 주의 종의 죄를 용서해 주십시오. 제가 정말 어리석은 짓을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conscience-stricken after he had counted the fighting men, and he said to the LORD, "I have sinned greatly in what I have done. Now, O LORD, I beg you, take away the guilt of your servant. I have done a very foolish thing."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이튿날 아침 다윗이 일어날 때 여호와의 말씀이 다윗의 선견자인 예언자 갓에게 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David got up the next morning, the word of the LORD had come to Gad the prophet, David's seer: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“가서 다윗에게 말하여라. ‘여호와께서 말씀하신다. 내가 네게 세 가지 종류의 벌을 내놓겠으니 그 가운데 하나를 골라라. 그러면 내가 그대로 행할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tell David, `This is what the LORD says: I am giving you three options. Choose one of them for me to carry out against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그리하여 갓이 다윗에게 가서 말했습니다. “왕의 땅에 3년 동안 기근이 드는 것이 좋겠습니까? 왕이 원수들에게 쫓겨 3개월 동안 도망치는 것이 좋겠습니까? 아니면 왕의 땅에 3일 동안 재앙이 닥치는 것이 좋겠습니까? 이제 잘 생각해 보고 나를 보내신 그분께 내가 어떻게 대답해야 할지 결정해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Gad went to David and said to him, "Shall there come upon you three years of famine in your land? Or three months of fleeing from your enemies while they pursue you? Or three days of plague in your land? Now then, think it over and decide how I should answer the one who sent 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갓에게 말했습니다. “정말 괴롭구나. 여호와께서는 긍휼이 크신 분이니 우리가 여호와의 손에 떨어져도 사람의 손에는 떨어지지 않기를 바랄 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Gad, "I am in deep distress. Let us fall into the hands of the LORD, for his mercy is great; but do not let me fall into the hands of men."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그리하여 여호와께서 그날 아침부터 정해진 때까지 이스라엘에 재앙을 보내시니 단에서부터 브엘세바까지 7만 명이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sent a plague on Israel from that morning until the end of the time designated, and seventy thousand of the people from Dan to Beersheba died.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천사가 그의 손을 예루살렘으로 뻗어 그 성을 멸망시키려 할 때 여호와께서는 그 재앙을 보고 돌이키시며 사람들을 치고 있던 그 천사에게 말씀하셨습니다. “그만하면 됐다. 손을 거두어라.” 그때 여호와의 천사는 여부스 사람 아라우나의 타작 마당 곁에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angel stretched out his hand to destroy Jerusalem, the LORD was grieved because of the calamity and said to the angel who was afflicting the people, "Enough! Withdraw your hand." The angel of the LORD was then at the threshing floor of Araunah the Jebusite.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다윗이 사람들을 치는 천사를 보고 여호와께 말했습니다. “죄짓고 잘못을 저지른 사람은 저입니다. 저 사람들은 양 무리일 뿐입니다. 저들이 무슨 잘못을 했습니까? 주의 손으로 저와 제 집을 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saw the angel who was striking down the people, he said to the LORD, "I am the one who has sinned and done wrong. These are but sheep. What have they done? Let your hand fall upon me and my family."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그날 갓이 다윗에게 와서 말했습니다. “올라가서 여부스 사람 아라우나의 타작 마당에서 여호와께 제단을 쌓으십시오.”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Gad went to David and said to him, "Go up and build an altar to the LORD on the threshing floor of Araunah the Jebusite."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그래서 다윗은 여호와께서 갓을 통해 말씀하신 대로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went up, as the LORD had commanded through Gad.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그리하여 왕이 요압과 군사령관들에게 말했습니다. “단에서부터 브엘세바까지 이스라엘 지파들을 두루 다니며 인구를 조사하라. 얼마나 되는지 알아야겠다.”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said to Joab and the army commanders with him, "Go throughout the tribes of Israel from Dan to Beersheba and enroll the fighting men, so that I may know how many there 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아라우나는 왕과 그의 신하들이 자기 쪽으로 다가오는 것을 보고 달려 나가 왕 앞에서 얼굴을 땅에 대고 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Araunah looked and saw the king and his men coming toward him, he went out and bowed down before the king with his face to the ground.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그리고 말했습니다. “내 주 왕께서 무슨 일로 종에게 오셨습니까?” 다윗이 대답했습니다. “네 타작 마당을 사서 여호와께 제단을 쌓아 백성들에게 내린 재앙이 그치게 하려고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Araunah said, "Why has my lord the king come to his servant?" "To buy your threshing floor," David answered, "so I can build an altar to the LORD, that the plague on the people may be stopped."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아라우나가 다윗에게 말했습니다. “내 주 왕께서 기뻐하시는 것이라면 무엇이든 바치십시오. 여기 번제용 소가 있고 땔감으로는 여기 타작기계와 소의 멍에가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Araunah said to David, "Let my lord the king take whatever pleases him and offer it up. Here are oxen for the burnt offering, and here are threshing sledges and ox yokes for the wood.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왕이여, 아라우나가 이 모든 것을 왕께 드리겠습니다.” 아라우나가 또 다윗에게 말했습니다. “왕의 하나님 여호와께서 왕의 제물을 기쁘게 받으시길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king, Araunah gives all this to the king." Araunah also said to him, "May the LORD your God accept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왕은 아라우나에게 대답했습니다. “아니다. 내가 값을 지불하고 사겠다. 내가 내 하나님 여호와께 공짜로 얻은 것으로 번제물을 드릴 수 없다.” 그리하여 다윗은 은 50세겔을 주고 타작 마당과 소를 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replied to Araunah, "No, I insist on paying you for it. I will not sacrifice to the LORD my God burnt offerings that cost me nothing." So David bought the threshing floor and the oxen and paid fifty shekels of silver for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다윗은 거기에서 여호와께 제단을 쌓고 번제물과 화목제물을 올려 드렸습니다. 그러자 여호와께서 그 땅을 위한 다윗의 기도에 응답하셔서 이스라엘에 내리던 재앙이 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built an altar to the LORD there and sacrificed burnt offerings and fellowship offerings. Then the LORD answered prayer in behalf of the land, and the plague on Israel was stopped.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요압이 왕께 대답했습니다. “왕의 하나님 여호와께서 군대를 100배로 늘려 주셔서 내 주 왕의 눈으로 직접 보실 수 있기를 바랍니다만 왕께서는 왜 그런 일을 하려고 하십니까?”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Joab replied to the king, "May the LORD your God multiply the troops a hundred times over, and may the eyes of my lord the king see it. But why does my lord the king want to do such a 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요압과 군사령관들은 왕의 명령을 이기지 못하고 이스라엘의 인구를 조사하기 위해 왕 앞에서 물러나왔습니다.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word, however, overruled Joab and the army commanders; so they left the presence of the king to enroll the fighting men of Israel.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요단 강을 건넌 뒤 그들은 골짜기에 있는 성읍인 아로엘 남쪽에 진을 치고 인구를 조사했고 그 다음에 갓을 지나 계속 야셀로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crossing the Jordan, they camped near Aroer, south of the town in the gorge, and then went through Gad and on to Jazer.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그들은 또 길르앗으로 갔다가 닷딤훗시 땅에 이르렀고 다냐안으로 가서 시돈으로 돌아서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went to Gilead and the region of Tahtim Hodshi, and on to Dan Jaan and around toward Sidon.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두로 성곽과 히위 사람들과 가나안 사람들의 모든 성들을 거쳐 마침내 그들은 유다 남쪽 브엘세바에 이르게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went toward the fortress of Tyre and all the towns of the Hivites and Canaanites. Finally, they went on to Beersheba in the Negev of Judah.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전역을 다니고 예루살렘으로 돌아오기까지 9개월 20일이 걸렸습니다.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had gone through the entire land, they came back to Jerusalem at the end of nine months and twenty days.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요압이 왕께 싸울 수 있는 사람들의 숫자를 보고했습니다. 칼을 다룰 줄 아는 용사가 이스라엘에는 80만 명, 유다에는 50만 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reported the number of the fighting men to the king: In Israel there were eight hundred thousand able-bodied men who could handle a sword, and in Judah five hundred thousand.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