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사울의 집안과 다윗의 집안 사이의 싸움은 오랫동안 계속됐습니다. 다윗 집안은 점점 더 강해졌고 사울 집안은 점점 더 약해졌습니다.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war between the house of Saul and the house of David lasted a long time. David grew stronger and stronger, while the house of Saul grew weaker and weaker.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여호와께서는 이 나라를 사울의 집안으로부터 옮겨 단에서부터 브엘세바에 이르기까지 이스라엘과 유다 위에 다윗의 보좌를 세우실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transfer the kingdom from the house of Saul and establish David's throne over Israel and Judah from Dan to Beersheba."</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이스보셋은 아브넬이 두려워 더 이상 대꾸하지 못했습니다.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Ish-Bosheth did not dare to say another word to Abner, because he was afraid of him.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아브넬은 곧 심부름꾼들을 다윗에게 보내 말했습니다. “이 땅이 누구의 것입니까? 나와 조약을 맺읍시다. 내가 당신을 도와 온 이스라엘을 당신에게 돌려 드리겠습니다.”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Abner sent messengers on his behalf to say to David, "Whose land is it? Make an agreement with me, and I will help you bring all Israel over to you."</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다윗이 말했습니다. “좋다. 내가 너와 조약을 맺겠다. 그러나 조건이 하나 있다. 네가 나를 보러 올 때 사울의 딸 미갈을 먼저 데려오지 않고서는 내 얼굴을 보지 못할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"Good," said David. "I will make an agreement with you. But I demand one thing of you: Do not come into my presence unless you bring Michal daughter of Saul when you come to see me."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그러고 나서 다윗은 사울의 아들 이스보셋에게 심부름꾼들을 보내 이렇게 말했습니다. “내 아내 미갈을 주시오. 그녀는 내가 블레셋 사람 100명의 포피를 대가로 바치고 결혼했던 사람이오.”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sent messengers to Ish-Bosheth son of Saul, demanding, "Give me my wife Michal, whom I betrothed to myself for the price of a hundred Philistine foreskins."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그러자 이스보셋은 사람을 보내 미갈을 라이스의 아들인 남편 발디엘에게서 데려왔습니다.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Ish-Bosheth gave orders and had her taken away from her husband Paltiel son of Laish.</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남편은 바후림까지 울며 아내를 따라왔지만 아브넬이 그에게 “그만 집으로 돌아가라”고 말하자 그는 되돌아갔습니다.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 husband, however, went with her, weeping behind her all the way to Bahurim. Then Abner said to him, "Go back home!" So he went back.</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아브넬이 이스라엘 장로들과 상의했습니다. “당신들은 전부터 다윗을 왕으로 삼기를 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Abner conferred with the elders of Israel and said, "For some time you have wanted to make David your king.</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여호와께서는 이미 오래전부터 다윗에게 ‘내 종 다윗의 손으로 내가 내 백성 이스라엘을 블레셋 사람들의 손과 그 모든 원수들의 손에서 구해 낼 것이다’ 하고 약속하셨으니 이제 그렇게 하십시오.”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do it! For the LORD promised David, `By my servant David I will rescue my people Israel from the hand of the Philistines and from the hand of all their enemies.'"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아브넬은 베냐민 사람들에게도 그렇게 말했습니다. 그러고 나서 그는 이스라엘과 베냐민 온 집안이 좋게 생각한다는 것을 다윗에게 전하기 위해 헤브론으로 떠났습니다.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Abner also spoke to the Benjamites in person. Then he went to Hebron to tell David everything that Israel and the whole house of Benjamin wanted to do.</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헤브론에서 다윗이 낳은 아들들은 이렇습니다. 그의 맏아들은 이스르엘 여인 아히노암이 낳은 암논이고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Sons were born to David in Hebron: His firstborn was Amnon the son of Ahinoam of Jezreel;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아브넬이 그의 부하 20명과 함께 헤브론에 있는 다윗에게 가니 다윗은 아브넬과 그의 부하들을 위해 잔치를 베풀어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Abner, who had twenty men with him, came to David at Hebron, David prepared a feast for him and his men.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아브넬이 다윗에게 말했습니다. “내가 일어나 당장 가서 내 주인 왕을 위해 온 이스라엘을 불러 모아 왕과 조약을 맺도록 하겠습니다. 그러면 왕이 원하시는 대로 모두 다스리실 수 있을 것입니다.” 그러자 다윗은 아브넬을 보내 주었고 그는 평안히 돌아갔습니다.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Abner said to David, "Let me go at once and assemble all Israel for my lord the king, so that they may make a compact with you, and that you may rule over all that your heart desires." So David sent Abner away, and he went in peace.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바로 그즈음 전장에 나갔던 다윗의 부하들과 요압이 적을 무찌르고 많은 전리품을 갖고 돌아왔습니다. 그때 아브넬은 이미 헤브론의 다윗 곁을 떠난 뒤였습니다. 다윗이 그를 보내 평안히 가게 된 것이었습니다.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Just then David's men and Joab returned from a raid and brought with them a great deal of plunder. But Abner was no longer with David in Hebron, because David had sent him away, and he had gone in peace.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요압과 그의 군사들이 도착해서는 넬의 아들 아브넬이 왕께 왔다가 왕이 보내 주어 그가 아무 탈 없이 돌아갔다는 이야기를 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Joab and all the soldiers with him arrived, he was told that Abner son of Ner had come to the king and that the king had sent him away and that he had gone in peace.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그러자 요압이 왕께 가서 말했습니다. “어떻게 그러실 수 있습니까? 보십시오. 아브넬이 왕께 왔는데 왜 그냥 보내셨습니까?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Joab went to the king and said, "What have you done? Look, Abner came to you. Why did you let him go? Now he is gone!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넬의 아들 아브넬은 왕을 속여 동태를 살피고 왕이 하시는 모든 일을 엿보려고 온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know Abner son of Ner; he came to deceive you and observe your movements and find out everything you are doing."</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요압은 다윗에게서 물러나와 심부름꾼들을 보내 아브넬을 뒤쫓게 했습니다. 그들은 시라 우물에서 아브넬을 데리고 왔습니다. 그러나 다윗은 그 사실을 모르고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Joab then left David and sent messengers after Abner, and they brought him back from the well of Sirah. But David did not know it.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아브넬이 헤브론으로 돌아오자 요압은 마치 조용히 이야기하려는 듯 아브넬을 성문으로 데려가 그의 배를 찔러 죽였습니다. 이는 자기 동생 아사헬의 피에 대해 복수를 한 것이었습니다.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when Abner returned to Hebron, Joab took him aside into the gateway, as though to speak with him privately. And there, to avenge the blood of his brother Asahel, Joab stabbed him in the stomach, and he died.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 후에 다윗이 그 소식을 듣고 말했습니다. “넬의 아들 아브넬의 피에 대해 내 나라와 나는 여호와 앞에서 영원히 죄가 없다.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Later, when David heard about this, he said, "I and my kingdom are forever innocent before the LORD concerning the blood of Abner son of Ner.</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 피는 요압의 머리와 그 아버지의 온 집안에 돌아갈 것이다. 요압의 집안에는 성병 환자나 나병 환자나 지팡이에 의지할 사람이나 칼로 쓰러지는 사람이나 먹을 것이 없는 사람이 사라지지 않을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his blood fall upon the head of Joab and upon all his father's house! May Joab's house never be without someone who has a running sore or leprosy or who leans on a crutch or who falls by the sword or who lacks food."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둘째는 갈멜 사람 나발의 아내였던 아비가일이 낳은 길르압이고 셋째는 그술 왕 달매의 딸 마아가가 낳은 압살롬이고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second, Kileab the son of Abigail the widow of Nabal of Carmel; the third, Absalom the son of Maacah daughter of Talmai king of Geshur;</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요압과 그 동생 아비새가 아브넬을 암살한 것은 그가 기브온 전투에서 그들의 동생 아사헬을 죽였기 때문이었습니다.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(Joab and his brother Abishai murdered Abner because he had killed their brother Asahel in the battle at Gibeon.)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그때 다윗이 요압과 자기와 함께 있던 모든 백성들에게 말했습니다. “너희는 옷을 찢고 굵은 베옷을 입고 아브넬을 위해 슬퍼하라.” 다윗 왕은 직접 상여를 따라갔습니다.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said to Joab and all the people with him, "Tear your clothes and put on sackcloth and walk in mourning in front of Abner." King David himself walked behind the bier.</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그들은 아브넬을 헤브론에 장사 지냈습니다. 왕이 아브넬의 무덤 앞에서 큰 소리로 울자 모든 백성들도 따라 울었습니다.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buried Abner in Hebron, and the king wept aloud at Abner's tomb. All the people wept also.</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다윗 왕은 아브넬을 위해 이런 슬픈 노래를 지어 불렀습니다. “아브넬이 어째서 어리석은 사람처럼 죽어야 했는가?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sang this lament for Abner: "Should Abner have died as the lawless die?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네 두 손이 묶이지 않았고 네 두 발이 쇠고랑에 매이지 않았는데 네가 악한 사람들 앞에 잡혀 죽듯이 그렇게 쓰러져 버렸구나.” 그러자 온 백성들이 다시 그를 생각하며 울었습니다.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hands were not bound, your feet were not fettered. You fell as one falls before wicked men." And all the people wept over him again.</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그때 온 백성들이 나와서 다윗에게 아직 낮이니 음식을 먹으라고 권했습니다. 그러나 다윗은 맹세하며 말했습니다. “만약 내가 해지기 전에 빵이든지 뭐든지 입에 댄다면 하나님께서 내게 심한 벌을 내리고 또 내리셔도 좋다.”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all came and urged David to eat something while it was still day; but David took an oath, saying, "May God deal with me, be it ever so severely, if I taste bread or anything else before the sun sets!"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백성들은 그것을 보고 모두 좋게 여겼습니다. 그들은 왕이 하는 일마다 모두 좋게 여겼습니다.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people took note and were pleased; indeed, everything the king did pleased them.</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그제야 비로소 모든 백성들과 온 이스라엘은 왕이 넬의 아들 아브넬을 죽일 의도가 없었음을 확실히 알게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on that day all the people and all Israel knew that the king had no part in the murder of Abner son of Ner.</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그때 왕이 자기 부하들에게 말했습니다. “오늘 이스라엘에 위대한 사람이 죽지 않았느냐?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said to his men, "Do you not realize that a prince and a great man has fallen in Israel this day?</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비록 내가 기름 부음 받은 왕이지만 나는 이렇게 약하고 스루야의 아들들은 내가 제어하기에 너무 힘겹구나. 여호와께서 악을 행한 사람에게 그 악에 따라 갚아 주시길 바랄 뿐이다.”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today, though I am the anointed king, I am weak, and these sons of Zeruiah are too strong for me. May the LORD repay the evildoer according to his evil deeds!"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넷째는 학깃의 아들 아도니야고 다섯째는 아비달의 아들 스바댜고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fourth, Adonijah the son of Haggith; the fifth, Shephatiah the son of Abital;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여섯째는 다윗의 아내 에글라가 낳은 이드르암입니다. 이들은 다윗이 헤브론에 있을 때 낳은 아들들입니다.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sixth, Ithream the son of David's wife Eglah. These were born to David in Hebron.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사울의 집안과 다윗의 집안 사이에 싸움이 있는 동안 아브넬은 사울의 집안에서 자신의 세력을 키워 가고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During the war between the house of Saul and the house of David, Abner had been strengthening his own position in the house of Saul.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사울에게 첩이 있었는데 그 이름은 리스바고 아야의 딸입니다. 이스보셋이 아브넬에게 말했습니다. “어째서 내 아버지의 첩과 잠자리를 같이 할 수 있소?”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Saul had had a concubine named Rizpah daughter of Aiah. And Ish-Bosheth said to Abner, "Why did you sleep with my father's concubine?"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그러자 아브넬은 이스보셋의 말에 몹시 화를 내며 대답했습니다. “내가 유다의 개인 줄 압니까? 오늘까지 나는 당신 아버지 사울의 집안과 그 형제들과 친구들에게 충성을 다했고 당신을 다윗에게 넘겨주지 않았습니다. 그런데 오늘 이 여자 때문에 나를 비난하다니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Abner was very angry because of what Ish-Bosheth said and he answered, "Am I a dog's head -- on Judah's side? This very day I am loyal to the house of your father Saul and to his family and friends. I haven't handed you over to David. Yet now you accuse me of an offense involving this woman!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이제 나는 여호와께서 다윗에게 약속하신 그 뜻대로 행할 생각입니다. 내가 그렇게 하지 않는다면 하나님께서 이 아브넬에게 심한 벌을 내리고 또 내리셔도 좋습니다.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God deal with Abner, be it ever so severely, if I do not do for David what the LORD promised him on oath</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