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사울의 아들 이스보셋은 아브넬이 헤브론에서 죽었다는 소식을 듣고는 겁을 먹었습니다. 온 이스라엘도 깜짝 놀랐습니다.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Ish-Bosheth son of Saul heard that Abner had died in Hebron, he lost courage, and all Israel became alarmed.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좋은 소식이라는 생각에 ‘사울이 죽었다’고 내게 말해 준 사람을 내가 붙잡아 시글락에서 죽였다. 그것이 바로 그가 전한 소식에 대한 보상이었다!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man told me, `Saul is dead,' and thought he was bringing good news, I seized him and put him to death in Ziklag. That was the reward I gave him for his news!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하물며 죄 없는 사람을 자기 집 침대 위에서 죽게 한 악한 사람들은 어떻겠느냐? 내가 너희 손에서 그의 피 값을 구해 너희를 이 땅에서 없애 버려야 하지 않겠느냐!”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much more -- when wicked men have killed an innocent man in his own house and on his own bed -- should I not now demand his blood from your hand and rid the earth of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그러고 나서 다윗은 자기 부하들에게 명령해 그들을 죽이고 그들의 손발을 잘라 헤브론 못가에 매달았습니다. 그리고 이스보셋의 머리를 헤브론에 있는 아브넬의 무덤에 묻어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gave an order to his men, and they killed them. They cut off their hands and feet and hung the bodies by the pool in Hebron. But they took the head of Ish-Bosheth and buried it in Abner's tomb at Hebron.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그때 사울의 아들에게는 두 명의 대장이 있었는데 한 사람의 이름은 바아나고 다른 하나는 레갑입니다. 그들은 베냐민 지파 브에롯 사람 림몬의 아들들입니다. 브에롯은 베냐민 지파에 속했는데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Saul's son had two men who were leaders of raiding bands. One was named Baanah and the other Recab; they were sons of Rimmon the Beerothite from the tribe of Benjamin -- Beeroth is considered part of Benjamin,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그것은 브에롯 사람들이 깃다임으로 도망쳐 오늘날까지 거기서 외국 사람으로 살고 있기 때문이었습니다.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 people of Beeroth fled to Gittaim and have lived there as aliens to this day.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사울의 아들 요나단에게는 절름발이 아들이 하나 있는데 그의 이름은 므비보셋입니다. 사울과 요나단의 사망 소식이 이스르엘로부터 전해진 것은 므비보셋이 다섯 살 때였는데 그때 유모가 그를 안고 너무 급하게 서두르는 바람에 그 아이를 떨어뜨려 그 아이가 절게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son of Saul had a son who was lame in both feet. He was five years old when the news about Saul and Jonathan came from Jezreel. His nurse picked him up and fled, but as she hurried to leave, he fell and became crippled. His name was Mephibosheth.)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브에롯 사람 림몬의 아들인 레갑과 바아나는 길을 떠나 한낮에 해가 쨍쨍할 때 이스보셋의 집에 도착했습니다. 그때 이스보셋은 침대에 누워 낮잠을 자고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Recab and Baanah, the sons of Rimmon the Beerothite, set out for the house of Ish-Bosheth, and they arrived there in the heat of the day while he was taking his noonday rest.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레갑과 바아나 형제는 마치 밀을 얻으러 온 체하고 곧장 집안으로 들어와서 이스보셋의 배를 칼로 찌르고 그 길로 도망쳐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into the inner part of the house as if to get some wheat, and they stabbed him in the stomach. Then Recab and his brother Baanah slipped away.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집안에 들어갔을 때 이스보셋은 침실의 침대에 누워 있었습니다. 그래서 그들은 이스보셋을 칼로 쳐 죽여 목을 베었고 그것을 들고 밤새 아라바로 도망친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gone into the house while he was lying on the bed in his bedroom. After they stabbed and killed him, they cut off his head. Taking it with them, they traveled all night by way of the Arabah.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그들은 헤브론에 있는 다윗에게 이스보셋의 머리를 바치며 말했습니다. “왕의 목숨을 빼앗으려던 왕의 원수인 사울의 아들 이스보셋의 머리가 여기에 있습니다. 오늘 여호와께서 사울과 그 자손에 대해 내 주 왕의 원수를 갚아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brought the head of Ish-Bosheth to David at Hebron and said to the king, "Here is the head of Ish-Bosheth son of Saul, your enemy, who tried to take your life. This day the LORD has avenged my lord the king against Saul and his offspring."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다윗이 브에롯 사람 림몬의 아들 레갑과 그 형제 바아나에게 대답했습니다. “나를 모든 고난에서 구해 내신 여호와께서 살아 계심으로 맹세하는데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answered Recab and his brother Baanah, the sons of Rimmon the Beerothite, "As surely as the LORD lives, who has delivered me out of all trouble,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