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이스라엘의 모든 지파가 헤브론으로 와서 다윗에게 말했습니다. “우리는 왕의 혈족입니다.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tribes of Israel came to David at Hebron and said, "We are your own flesh and blood.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그는 점점 강대해졌습니다. 전능하신 하나님 여호와께서 그와 함께하셨기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became more and more powerful, because the LORD God Almighty was with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두로 왕 히람이 다윗에게 심부름꾼들과 백향목과 목수들과 석공들을 보내 다윗을 위해 왕궁을 지어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Hiram king of Tyre sent messengers to David, along with cedar logs and carpenters and stonemasons, and they built a palace for David.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다윗은 여호와께서 자신을 이스라엘을 다스릴 왕으로 세우셨고 그의 백성 이스라엘을 위해 그의 나라를 높여 주셨음을 깨닫게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knew that the LORD had established him as king over Israel and had exalted his kingdom for the sake of his people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다윗은 헤브론을 떠난 후 예루살렘에서 더 많은 첩들과 아내들을 두었고 아들딸들을 더 많이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left Hebron, David took more concubines and wives in Jerusalem, and more sons and daughters were born to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예루살렘에서 그가 낳은 아이들의 이름은 삼무아, 소밥, 나단, 솔로몬,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children born to him there: Shammua, Shobab, Nathan, Solomon,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입할, 엘리수아, 네벡, 야비아,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Ibhar, Elishua, Nepheg, Japhia,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엘리사마, 엘랴다, 엘리벨렛입니다.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Elishama, Eliada and Eliphelet.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이스라엘이 다윗에게 기름 부어 왕으로 삼았다는 말을 듣고 블레셋 사람들이 모두 일어나 다윗을 잡으려고 올라왔습니다. 다윗은 이 소식을 듣고 요새로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Philistines heard that David had been anointed king over Israel, they went up in full force to search for him, but David heard about it and went down to the stronghold.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블레셋 사람들도 가서 르바임 골짜기를 메웠습니다.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had come and spread out in the Valley of Rephaim;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다윗은 여호와께 물었습니다. “블레셋 사람들에게 맞서 올라갈까요? 저들을 제 손에 넘겨주시겠습니까?” 여호와께서 그에게 대답하셨습니다. “올라가라. 내가 블레셋 사람들을 반드시 네 손에 넘겨주겠다.”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inquired of the LORD, "Shall I go and attack the Philistines? Will you hand them over to me?" The LORD answered him, "Go, for I will surely hand the Philistines over to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전에 사울이 우리 왕이었을 때 이스라엘 군대를 이끌어 내기도 하고 다시 데리고 들어오기도 한 분은 왕이었습니다. 그리고 여호와께서 왕께 ‘너는 내 백성 이스라엘의 목자가 되고 이스라엘의 통치자가 될 것이다’라고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while Saul was king over us, you were the one who led Israel on their military campaigns. And the LORD said to you, `You will shepherd my people Israel, and you will become their ruler.'"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그리하여 다윗은 바알브라심으로 갔고 거기서 그들을 물리쳤습니다. 그가 말했습니다. “여호와께서 내 앞에서 봇물 터뜨리듯 내 원수들을 치셨다.” 이렇게 해서 그곳을 바알브라심이라고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to Baal Perazim, and there he defeated them. He said, "As waters break out, the LORD has broken out against my enemies before me." So that place was called Baal Perazim.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블레셋 사람들이 그곳에 자기 우상들을 다 버리고 도망했으므로 다윗과 그의 군사들이 그것을 다 치워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abandoned their idols there, and David and his men carried them off.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블레셋 사람들이 다시 올라와 르바임 골짜기를 메웠습니다.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the Philistines came up and spread out in the Valley of Rephaim;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다윗이 여호와께 물었더니 그분이 대답하셨습니다. “정면으로 올라가지 말고 포위하고 있다가 저들 뒤 뽕나무 수풀 맞은편에서 저들을 덮쳐라.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inquired of the LORD, and he answered, "Do not go straight up, but circle around behind them and attack them in front of the balsam trees.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뽕나무 꼭대기에서 행군하는 소리가 들리면 바로 재빨리 나아가라. 여호와가 네 앞에 나아가 블레셋 군대를 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hear the sound of marching in the tops of the balsam trees, move quickly, because that will mean the LORD has gone out in front of you to strike the Philistine army."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그러자 다윗은 여호와께서 명령하신 대로 게바에서부터 게셀까지 쫓아가며 블레셋 사람들을 무찔렀습니다.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did as the LORD commanded him, and he struck down the Philistines all the way from Gibeon to Gezer.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이스라엘의 모든 장로들이 헤브론으로 다윗 왕을 찾아오자 왕은 헤브론에서 그들과 여호와 앞에서 언약을 맺었고 그들은 다윗에게 기름 부어 이스라엘을 다스릴 왕으로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elders of Israel had come to King David at Hebron, the king made a compact with them at Hebron before the LORD, and they anointed David king over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다윗은 30세에 왕이 되어 다스리기 시작해서 40년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thirty years old when he became king, and he reigned forty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헤브론에서 7년 6개월 동안 유다를 다스렸고 예루살렘에서 온 이스라엘과 유다를 33년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Hebron he reigned over Judah seven years and six months, and in Jerusalem he reigned over all Israel and Judah thirty-three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왕과 그의 부하들은 예루살렘으로 행군했습니다. 거기 살고 있는 여부스 사람들을 공격하려는 것이었습니다. 여부스 사람들이 다윗에게 말했습니다. “너는 여기 들어오지 못할 것이다. 눈먼 사람이나 다리 저는 사람이라도 너를 쓸어버릴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his men marched to Jerusalem to attack the Jebusites, who lived there. The Jebusites said to David, "You will not get in here; even the blind and the lame can ward you off." They thought, "David cannot get in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다윗이 시온 산성을 점령했으므로 그곳 이름을 다윗 성이라고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David captured the fortress of Zion, the City of David.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그날 다윗이 말했습니다. “누구든지 수로를 따라 올라가 다윗이 미워하는 저 다리 저는 사람과 눈먼 사람 같은 여부스 사람들을 쳐부수는 사람은 대장이 될 것이다.” 그리하여 “눈먼 사람과 다리 저는 사람은 왕궁에 들어가지 못할 것이다”라는 속담이 생겼습니다.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David said, "Anyone who conquers the Jebusites will have to use the water shaft to reach those `lame and blind' who are David's enemies." That is why they say, "The `blind and lame' will not enter the palace."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다윗은 그 성을 점령하고 거기 거하며 그 성의 이름을 다윗 성이라고 불렀습니다. 그리고 밀로에서부터 안쪽으로 성벽을 둘러쌓았습니다.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took up residence in the fortress and called it the City of David. He built up the area around it, from the supporting terraces inward.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