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다윗은 다시 이스라엘에서 뽑힌 사람 3만 명을 모았습니다.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again brought together out of Israel chosen men, thirty thousand in all.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그는 여호와의 궤를 자기가 있는 다윗 성으로 모셔 오려 하지 않았습니다. 그것을 가드 사람 오벧에돔의 집으로 모셔 들이게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not willing to take the ark of the LORD to be with him in the City of David. Instead, he took it aside to the house of Obed-Edom the Gittite.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여호와의 궤는 석 달 동안 가드 사람 오벧에돔의 집에 머물러 있었는데 그 동안 여호와께서 오벧에돔과 그의 온 집안에 복을 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ark of the LORD remained in the house of Obed-Edom the Gittite for three months, and the LORD blessed him and his entire household.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그때 다윗 왕은 “여호와께서 하나님의 궤로 인해 오벧에돔의 집안과 그가 가진 모든 것에 복을 주셨다” 하는 말을 듣게 됐습니다. 그러자 다윗이 기뻐하면서 내려가 오벧에돔의 집에서 하나님의 궤를 모셔다가 다윗 성에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King David was told, "The LORD has blessed the household of Obed-Edom and everything he has, because of the ark of God." So David went down and brought up the ark of God from the house of Obed-Edom to the City of David with rejoicing.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여호와의 궤를 멘 사람들이 여섯 걸음을 갔을 때 다윗은 소와 살진 양으로 제사를 드렸습니다.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those who were carrying the ark of the LORD had taken six steps, he sacrificed a bull and a fattened calf.</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다윗은 베 에봇을 입고 여호와 앞에서 온 힘을 다해 춤을 추었습니다.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wearing a linen ephod, danced before the LORD with all his might,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다윗과 이스라엘의 온 집들이 나팔을 불고 환호하며 여호와의 궤를 모셔 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he and the entire house of Israel brought up the ark of the LORD with shouts and the sound of trumpets.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여호와의 궤가 다윗 성에 들어올 때 사울의 딸 미갈이 창문으로 내다보고 있었습니다. 미갈은 다윗 왕이 여호와 앞에서 껑충껑충 뛰며 춤추는 것을 보고 마음속으로 비웃었습니다.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ark of the LORD was entering the City of David, Michal daughter of Saul watched from a window. And when she saw King David leaping and dancing before the LORD, she despised him in her heart.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여호와의 궤를 모셔다가 다윗이 세워 둔 장막 가운데 미리 준비해 놓은 자리에 두고 다윗은 여호와 앞에 번제와 화목제를 드렸습니다.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brought the ark of the LORD and set it in its place inside the tent that David had pitched for it, and David sacrificed burnt offerings and fellowship offerings before the LORD.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다윗은 번제와 화목제를 드리고 난 뒤 전능하신 여호와의 이름으로 백성들을 축복했습니다.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had finished sacrificing the burnt offerings and fellowship offerings, he blessed the people in the name of the LORD Almighty.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그리고 남녀를 가리지 않고 온 이스라엘 사람들에게 각각 빵 한 덩이와 고기 한 조각과 건포도 빵 한 덩이씩을 주었습니다. 그 후 백성들은 모두 각각 자기 집으로 돌아갔습니다.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gave a loaf of bread, a cake of dates and a cake of raisins to each person in the whole crowd of Israelites, both men and women. And all the people went to their homes.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다윗은 일어나 이 모든 사람들을 데리고 바알레유다로 가서 하나님의 궤를 가져오려고 했습니다. 그 궤는 그룹들 사이에 계시는 만군의 여호와의 이름으로 불리는 궤였습니다.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and all his men set out from Baalah of Judah to bring up from there the ark of God, which is called by the Name, the name of the LORD Almighty, who is enthroned between the cherubim that are on the ark.</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다윗이 자기 가족을 축복하려고 집에 돌아왔습니다. 그때 사울의 딸 미갈이 나와 다윗을 맞으며 말했습니다. “오늘 이스라엘의 왕이 정말 볼 만하시더군요. 신하의 계집종들 앞에서 몸을 드러내시다니요.”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returned home to bless his household, Michal daughter of Saul came out to meet him and said, "How the king of Israel has distinguished himself today, disrobing in the sight of the slave girls of his servants as any vulgar fellow would!"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다윗이 미갈에게 말했습니다. “나는 하나님 앞에서 그렇게 춤춘 것이오. 그분이 당신 아버지와 당신 집안 대신 나를 선택해 여호와의 백성 이스라엘의 통치자로 세우셨으니 나는 언제든 여호와 앞에서 기뻐 뛸 것이오.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to Michal, "It was before the LORD, who chose me rather than your father or anyone from his house when he appointed me ruler over the LORD's people Israel -- I will celebrate before the LORD.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내가 이것보다 더욱 체통 없이 행동해 스스로 낮아져도 당신이 말한 그 계집종들은 나를 우러러볼 것이오.”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become even more undignified than this, and I will be humiliated in my own eyes. But by these slave girls you spoke of, I will be held in honor."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 일로 인해 사울의 딸 미갈은 죽을 때까지 자식을 낳지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Michal daughter of Saul had no children to the day of her death.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그들은 산 위에 있는 아비나답의 집에서 하나님의 궤를 새 수레에 옮겨 실었는데 그때 아비나답의 아들인 웃사와 아효가 그 새 수레를 몰았습니다.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set the ark of God on a new cart and brought it from the house of Abinadab, which was on the hill. Uzzah and Ahio, sons of Abinadab, were guiding the new cart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그들이 산 위에 있는 아비나답의 집에서 하나님의 궤를 가지고 나왔고 아효가 궤 앞에서 걸어갔습니다.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 ark of God on it, and Ahio was walking in front of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다윗과 이스라엘의 온 집안은 여호와 앞에서 잣나무로 만든 여러 가지 악기와 수금과 비파와 소고와 꽹과리와 심벌즈를 연주했습니다.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and the whole house of Israel were celebrating with all their might before the LORD, with songs and with harps, lyres, tambourines, sistrums and cymbals.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나곤의 타작 마당에 이르렀을 때 소들이 날뛰자 웃사가 손을 뻗어 하나님의 궤를 붙들었습니다.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came to the threshing floor of Nacon, Uzzah reached out and took hold of the ark of God, because the oxen stumbled.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웃사의 잘못된 행동 때문에 여호와께서 그에게 불같이 진노해 그를 치시니 그가 거기 하나님의 궤 곁에서 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LORD's anger burned against Uzzah because of his irreverent act; therefore God struck him down and he died there beside the ark of God.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그때 다윗은 여호와께서 웃사를 치신 것 때문에 화가 나서 그곳을 베레스웃사라고 불러 오늘날까지 그렇게 불리고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was angry because the LORD's wrath had broken out against Uzzah, and to this day that place is called Perez Uzzah.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다윗은 그날 여호와를 두려워해 말했습니다. “내가 어떻게 여호와의 궤를 모셔 올 수 있겠는가?”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was afraid of the LORD that day and said, "How can the ark of the LORD ever come to 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