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사방의 모든 적으로부터 다윗을 지켜 주셨기 때문에 그는 이제 자기의 왕궁에서 살게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the king was settled in his palace and the LORD had given him rest from all his enemies around him,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그리고 내 백성 이스라엘을 위해 한 곳을 정해 그들이 뿌리박을 터전을 주고 그들이 다시는 옮겨 다니지 않도록 할 것이다. 또한 전처럼 악한 사람들이 그들을 더 이상 해치지 못하게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will provide a place for my people Israel and will plant them so that they can have a home of their own and no longer be disturbed. Wicked people will not oppress them anymore, as they did at the beginning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사사들을 세워 이스라엘을 다스리게 했던 때와는 같지 않게 할 것이다. 내가 또 너를 네 모든 원수들로부터 구해 내어 평안하게 할 것이다. 나 여호와가 직접 너를 위해 왕조를 세울 것을 선포한다.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have done ever since the time I appointed leaders over my people Israel. I will also give you rest from all your enemies. "`The LORD declares to you that the LORD himself will establish a house for you: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 날들이 끝나고 네가 네 조상들과 함께 잠들 때 내가 네 몸에서 나올 네 자손을 일으켜 네 뒤를 잇게 하고 내가 그의 나라를 든든히 세울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your days are over and you rest with your fathers, I will raise up your offspring to succeed you, who will come from your own body, and I will establish his kingdom.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내 이름을 위해 집을 세울 것이고 나는 그 나라의 보좌를 영원히 세워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the one who will build a house for my Name, and I will establish the throne of his kingdom forever.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그의 아버지가 되고 그는 내 아들이 될 것이다. 그가 잘못을 저지르면 사람이라는 막대기와 인생이라는 채찍으로 그를 징계할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 his father, and he will be my son. When he does wrong, I will punish him with the rod of men, with floggings inflicted by 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내 사랑은 결코 그를 떠나지 않을 것이다. 내가 네 앞에서 없앤 사울에게서 내 사랑을 거둔 것처럼 하지는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my love will never be taken away from him, as I took it away from Saul, whom I removed from before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 집과 네 나라가 내 앞에서 영원히 계속될 것이며 네 보좌가 영원히 서 있을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house and your kingdom will endure forever before me; your throne will be established forever.'"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나단은 이 모든 계시의 말씀을 다윗에게 그대로 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Nathan reported to David all the words of this entire revelation.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그러자 다윗 왕이 성막으로 들어가 여호와 앞에 앉아 기도했습니다. “주 여호와여, 제가 누구며 제 집안이 무엇이길래 저를 이 자리까지 오르게 하셨습니까?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King David went in and sat before the LORD, and he said: "Who am I, O Sovereign LORD, and what is my family, that you have brought me this far?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 여호와여, 주께서는 이것도 부족하게 여기시고 주의 종의 집 미래에 대해서도 말씀해 주셨습니다. 주 여호와여, 이것이 주께서 사람을 대하시는 방법입니까?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as if this were not enough in your sight, O Sovereign LORD, you have also spoken about the future of the house of your servant. Is this your usual way of dealing with man, O Sovereign LORD?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다윗이 예언자 나단에게 말했습니다. “나는 여기 백향목 왕궁에 사는데 하나님의 궤는 아직도 장막에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Nathan the prophet, "Here I am, living in a palace of cedar, while the ark of God remains in a tent."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 여호와께서 주의 종을 아시니 이 다윗이 주께 무슨 말을 더하겠습니까?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more can David say to you? For you know your servant, O Sovereign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주의 뜻에 따라 주의 말씀으로 이 모든 위대한 일을 하셨고 주의 종에게 알려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sake of your word and according to your will, you have done this great thing and made it known to your servant.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주 여호와여, 주께서는 얼마나 위대하신지요. 주 같은 분이 없고 주 외에는 하나님이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great you are, O Sovereign LORD! There is no one like you, and there is no God but you, as we have heard with our own ears.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주의 백성 이스라엘과 같은 민족이 어디 있습니까? 하나님께서 직접 가셔서 이스라엘을 구원해 주의 백성으로 삼으시고 주의 이름을 드러내셨습니다. 이집트와 여러 민족과 그 신들에게서 구해 내신 주의 백성들 앞에서 주의 땅을 위해 크고 놀라운 일들을 하셨으니 이런 민족이 이 세상에 또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who is like your people Israel -- the one nation on earth that God went out to redeem as a people for himself, and to make a name for himself, and to perform great and awesome wonders by driving out nations and their gods from before your people, whom you redeemed from Egypt?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주여, 주께서 주의 백성 이스라엘을 영원히 주의 백성으로 삼으셨으니 주께서 그들의 하나님이 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established your people Israel as your very own forever, and you, O LORD, have become their God.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주 하나님이시여, 그러니 이제 주의 종과 종의 집에 대해 약속하신 말씀이 영원히 변하지 않게 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"And now, LORD God, keep forever the promise you have made concerning your servant and his house. Do as you promised,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사람들이 주의 이름을 영원히 높이며 ‘만군의 여호와는 이스라엘을 다스리시는 하나님이시다’라고 말하게 해 주십시오. 그리고 주의 종 다윗의 집이 주 앞에 세워지게 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your name will be great forever. Then men will say, `The LORD Almighty is God over Israel!' And the house of your servant David will be established before you.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만군의 여호와여, 이스라엘의 하나님이여, 주께서 이것을 주의 종에게 드러내며 ‘내가 너를 위해 집을 세우리라’하고 말씀하셨으니 주의 종이 용기를 내어 이런 기도를 올려 드립니다.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 LORD Almighty, God of Israel, you have revealed this to your servant, saying, `I will build a house for you.' So your servant has found courage to offer you this prayer.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 여호와여, 주는 하나님이십니다. 주의 말씀은 진실하고 주께서 주의 종에게 이런 좋은 것으로 약속하셨으니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Sovereign LORD, you are God! Your words are trustworthy, and you have promised these good things to your servant.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주의 종의 집에 기꺼이 복을 주셔서 그것이 주 앞에서 영원히 지속되게 하소서. 주 여호와여, 주께서 말씀하셨으니 주의 종의 집이 주께서 내리시는 복으로 영원히 복을 받게 해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be pleased to bless the house of your servant, that it may continue forever in your sight; for you, O Sovereign LORD, have spoken, and with your blessing the house of your servant will be blessed forever."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그러자 나단이 왕께 대답했습니다. “여호와께서 왕과 함께하시니 왕께서 마음에 두신 일이 있다면 무엇이든 그대로 하십시오.”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Nathan replied to the king, "Whatever you have in mind, go ahead and do it, for the LORD is with you."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그날 밤 여호와께서 나단에게 오셔서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night the word of the LORD came to Nathan, saying: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“가서 내 종 다윗에게 말하여라. ‘나 여호와가 말한다. 네가 나를 위해 내가 있을 집을 지어 주겠느냐?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and tell my servant David, `This is what the LORD says: Are you the one to build me a house to dwell in?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이스라엘 자손들을 이집트에서 이끌어 낸 그날부터 오늘까지 나는 집에 있은 적이 없고 장막이나 회막을 거처 삼아 이리저리 옮겨 다녔다.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not dwelt in a house from the day I brought the Israelites up out of Egypt to this day. I have been moving from place to place with a tent as my dwelling.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온 이스라엘 자손들이 옮겨가는 곳마다 내 백성 이스라엘을 돌보라고 명령한 이스라엘 지파 가운데 누구에게든 왜 내게 백향목 집을 지어 주지 않느냐고 말한 적이 있느냐?’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Wherever I have moved with all the Israelites, did I ever say to any of their rulers whom I commanded to shepherd my people Israel, "Why have you not built me a house of cedar?"'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그러니 내 종 다윗에게 말하여라. ‘전능하신 여호와께서 말씀하신다. 내가 양 떼를 따라다니던 너를 목장에서 데려다가 내 백성 이스라엘의 통치자로 삼았다.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"Now then, tell my servant David, `This is what the LORD Almighty says: I took you from the pasture and from following the flock to be ruler over my people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네가 어디로 가든지 내가 너와 함께했고 네 앞에서 네 모든 원수들을 끊어 내었다. 그러니 이제 내가 이 땅의 위대한 사람들의 이름처럼 네 이름을 위대하게 만들어 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with you wherever you have gone, and I have cut off all your enemies from before you. Now I will make your name great, like the names of the greatest men of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