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일 후에 다윗은 블레셋 사람들을 쳐서 정복했고 블레셋 사람들의 손에서 메덱암마를 빼앗았습니다.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course of time, David defeated the Philistines and subdued them, and he took Metheg Ammah from the control of the Philistines.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자기 아들 요람을 다윗 왕께 보내 문안하게 하고 자신과 전쟁하고 있었던 하닷에셀과 싸워 이긴 것을 축하했습니다. 요람은 다윗에게 은, 금, 청동으로 만든 물건들을 가져왔습니다.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sent his son Joram to King David to greet him and congratulate him on his victory in battle over Hadadezer, who had been at war with Tou. Joram brought with him articles of silver and gold and bronze.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다윗 왕은 이 물건들도 여호와께 바치고 그가 전에 정복한 모든 나라에서 가져온 금, 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David dedicated these articles to the LORD, as he had done with the silver and gold from all the nations he had subdued: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곧 아람, 모압, 암몬 사람들과 블레셋 사람들과 아말렉에서 가져온 것들과 르홉의 아들 소바 왕 하닷에셀에게서 빼앗은 물건들도 함께 바쳤습니다.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Edom and Moab, the Ammonites and the Philistines, and Amalek. He also dedicated the plunder taken from Hadadezer son of Rehob, king of Zobah.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또한 다윗은 ‘소금 골짜기’에서 1만 8,000명의 에돔 사람들을 무찔러 더욱 이름을 떨쳤습니다.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David became famous after he returned from striking down eighteen thousand Edomites in the Valley of Salt.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그는 에돔에도 군대를 두되 에돔 온 지역에 두었고 모든 에돔 사람들은 다윗의 종이 됐습니다. 여호와께서는 다윗이 어디를 가든지 승리하게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put garrisons throughout Edom, and all the Edomites became subject to David. The LORD gave David victory wherever he went.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다윗은 온 이스라엘을 다스리되 그 모든 백성들을 올바르고 의롭게 다스렸습니다.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reigned over all Israel, doing what was just and right for all his people.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그때 스루야의 아들 요압은 군사령관이 됐고 아힐룻의 아들 여호사밧은 역사를 기록하는 사람이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son of Zeruiah was over the army; Jehoshaphat son of Ahilud was recorder;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아히둡의 아들 사독과 아비아달의 아들 아히멜렉은 제사장이 됐고 스라야는 서기관이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Zadok son of Ahitub and Ahimelech son of Abiathar were priests; Seraiah was secretary;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여호야다의 아들 브나야는 그렛 사람들과 블렛 사람들을 다스렸고 다윗의 아들들은 중요한 신하들이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Benaiah son of Jehoiada was over the Kerethites and Pelethites; and David's sons were royal advisers.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다윗은 또한 모압 사람들도 물리쳤습니다. 그는 그들을 땅에 엎드리게 하고는 줄로 재어 키가 두 줄 길이 안에 있는 사람들은 죽이고 한 줄 길이 안에 있는 사람들은 살려 주었습니다. 그리하여 모압 사람들은 다윗의 종이 돼 조공을 바치게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also defeated the Moabites. He made them lie down on the ground and measured them off with a length of cord. Every two lengths of them were put to death, and the third length was allowed to live. So the Moabites became subject to David and brought tribute.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다윗은 또 르홉의 아들 소바 왕 하닷에셀이 자기 영토를 되찾기 위해 유프라테스 강을 따라왔을 때도 그를 물리쳐서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Moreover, David fought Hadadezer son of Rehob, king of Zobah, when he went to restore his control along the Euphrates River.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마병 1,700명과 보병 2만 명을 사로잡았는데, 그 가운데 전차를 끄는 말 100필만 남기고 나머지 모든 말들은 발의 힘줄을 끊어 버렸습니다.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captured a thousand of his chariots, seven thousand charioteers and twenty thousand foot soldiers. He hamstrung all but a hundred of the chariot horses.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다메섹의 아람 사람들이 소바 왕 하닷에셀을 도우러 오자 다윗은 그들 2만 2,000명을 쓰러뜨렸고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Arameans of Damascus came to help Hadadezer king of Zobah, David struck down twenty-two thousand of them.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아람의 다메섹에 군대를 두니 아람 사람들도 다윗의 종이 되어 조공을 바쳤습니다. 여호와께서는 다윗이 어디를 가든 승리하게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put garrisons in the Aramean kingdom of Damascus, and the Arameans became subject to him and brought tribute. The LORD gave David victory wherever he went.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다윗은 하닷에셀의 신하들이 가진 금방패를 빼앗아 예루살렘으로 가져왔고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took the gold shields that belonged to the officers of Hadadezer and brought them to Jerusalem.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하닷에셀이 통치하던 성읍들인 베다와 베로대에서는 많은 양의 청동을 빼앗아 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Tebah and Berothai, towns that belonged to Hadadezer, King David took a great quantity of bronze.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하맛 왕 도이가 다윗이 하닷에셀의 온 군대를 쳐부쉈다는 소식을 듣고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Tou king of Hamath heard that David had defeated the entire army of Hadadezer,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