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하루는 다윗이 물었습니다. “사울의 집안에 아직 살아남은 사람이 있느냐? 내가 요나단을 생각해 그에게 은총을 베풀고 싶구나.”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asked, "Is there anyone still left of the house of Saul to whom I can show kindness for Jonathan's sake?"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그러니 너와 네 아들들과 종들은 므비보셋을 위해 땅을 경작하고 곡식을 거두어 네 주인의 손자에게 양식을 대도록 하여라. 네 주인의 손자 므비보셋은 항상 내 식탁에서 먹게 될 것이다.” 그때 시바는 15명의 아들과 20명의 종들이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and your sons and your servants are to farm the land for him and bring in the crops, so that your master's grandson may be provided for. And Mephibosheth, grandson of your master, will always eat at my table." (Now Ziba had fifteen sons and twenty servants.)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그러자 시바가 왕께 말했습니다. “당신의 종은 무엇이든 내 주 왕께서 종에게 명령하신 대로 하겠습니다.” 그리하여 므비보셋은 왕의 아들처럼 다윗의 식탁에서 먹게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Ziba said to the king, "Your servant will do whatever my lord the king commands his servant to do." So Mephibosheth ate at David's table like one of the king's sons.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므비보셋에게는 미가라는 어린 아들이 있었습니다. 시바의 집에서 살던 모든 사람이 므비보셋의 종이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Mephibosheth had a young son named Mica, and all the members of Ziba's household were servants of Mephibosheth.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므비보셋은 항상 왕의 식탁에서 먹었기 때문에 예루살렘에서 살았습니다. 그는 두 다리를 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Mephibosheth lived in Jerusalem, because he always ate at the king's table, and he was crippled in both feet.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마침 사울 집안에서 일하던 시바라는 종이 있어서 그를 불러 다윗 앞에 서게 했습니다. 왕이 그에게 말했습니다. “네가 시바냐?” 그가 대답했습니다. “예, 왕의 종입니다.”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there was a servant of Saul's household named Ziba. They called him to appear before David, and the king said to him, "Are you Ziba?" "Your servant," he replied.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왕이 다시 물었습니다. “사울의 집안에 살아남은 사람이 없느냐? 내가 하나님의 은총을 베풀려고 한다.” 그러자 시바가 왕께 대답했습니다. “요나단의 아들이 아직 살아 있기는 한데 다리를 절뚝입니다.”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asked, "Is there no one still left of the house of Saul to whom I can show God's kindness?" Ziba answered the king, "There is still a son of Jonathan; he is crippled in both feet."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왕이 물었습니다. “그가 어디 있느냐?” 시바가 대답했습니다. “지금 로드발 암미엘의 아들 마길의 집에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is he?" the king asked. Ziba answered, "He is at the house of Makir son of Ammiel in Lo Debar."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그리하여 다윗 왕은 사람을 보내 로드발 암미엘의 아들 마길의 집에서 그를 데려오게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King David had him brought from Lo Debar, from the house of Makir son of Ammiel.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사울의 손자이며 요나단의 아들인 므비보셋이 다윗에게 와서 엎드려 절했습니다. 다윗이 말했습니다. “므비보셋아.” 그가 대답했습니다. “왕의 종입니다.”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Mephibosheth son of Jonathan, the son of Saul, came to David, he bowed down to pay him honor. David said, "Mephibosheth!" "Your servant," he replied.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다윗이 그에게 말했습니다. “두려워하지 마라. 내가 네 아버지 요나단을 생각해 네게 은총을 베풀고 네 할아버지 사울에게 속했던 모든 땅을 네게 돌려줄 것이다. 그리고 너는 항상 내 식탁에서 먹게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"Don't be afraid," David said to him, "for I will surely show you kindness for the sake of your father Jonathan. I will restore to you all the land that belonged to your grandfather Saul, and you will always eat at my table."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므비보셋은 절을 하며 말했습니다. “이 종이 무엇이라고 죽은 개나 다름없는 저를 그렇게 생각해 주십니까?”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Mephibosheth bowed down and said, "What is your servant, that you should notice a dead dog like me?"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그러자 왕이 사울의 종 시바를 불러 말했습니다. “내가 네 주인의 손자에게 사울과 그 집에 속했던 모든 것을 주었다.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summoned Ziba, Saul's servant, and said to him, "I have given your master's grandson everything that belonged to Saul and his family.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