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 왕이 나이가 많아 늙어서 이불을 덮어도 따뜻하지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David was old and well advanced in years, he could not keep warm even when they put covers over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아도니야는 예언자 나단과 브나야와 용사들과 동생 솔로몬만은 초청하지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did not invite Nathan the prophet or Benaiah or the special guard or his brother Solomon.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나단이 솔로몬의 어머니 밧세바에게 물었습니다. “학깃의 아들 아도니야가 우리 주 다윗도 모르게 왕이 됐다는데 듣지 못했습니까?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Nathan asked Bathsheba, Solomon's mother, "Have you not heard that Adonijah, the son of Haggith, has become king without our lord David's knowing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이제 당신과 당신의 아들 솔로몬의 목숨을 어떻게 구할 수 있을지 조언해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let me advise you how you can save your own life and the life of your son Solomon.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곧바로 다윗 왕에게 가서 이렇게 말씀하십시오. ‘내 주 왕이여, 왕께서 왕의 여종에게 네 아들 솔로몬이 내 뒤를 이어 왕이 되며 내 보좌에 앉으리라고 맹세하시지 않았습니까? 그런데 어떻게 아도니야가 왕이 됐단 말입니까?’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in to King David and say to him, `My lord the king, did you not swear to me your servant: "Surely Solomon your son shall be king after me, and he will sit on my throne"? Why then has Adonijah become king?'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당신이 거기서 왕과 이야기하고 있을 때 내가 따라 들어가서 당신이 한 말을 확증하도록 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 are still there talking to the king, I will come in and confirm what you have said."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밧세바는 왕을 만나러 왕의 침실로 들어갔습니다. 왕은 매우 늙어 수넴 여자 아비삭의 시중을 받고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Bathsheba went to see the aged king in his room, where Abishag the Shunammite was attending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밧세바가 절하며 왕 앞에 무릎을 꿇었습니다. 왕이 물었습니다. “네게 무슨 일이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Bathsheba bowed low and knelt before the king. "What is it you want?" the king asked.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밧세바가 왕께 말했습니다. “내 주여, 왕께서 왕의 하나님 여호와를 두고 왕의 여종에게 ‘네 아들 솔로몬이 내 뒤를 이어 왕이 되며 내 보좌에 앉을 것이다’라고 친히 맹세하셨습니다.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him, "My lord, you yourself swore to me your servant by the LORD your God: `Solomon your son shall be king after me, and he will sit on my throne.'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그런데 지금 아도니야가 왕이 됐는데도 내 주 왕께서 아무것도 모르고 계십니다.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Adonijah has become king, and you, my lord the king, do not know about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아도니야가 많은 소와 살진 송아지와 양을 제물로 드렸고 모든 왕자들과 제사장 아비아달과 군사령관 요압을 초청했는데 왕의 종 솔로몬만 초청하지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sacrificed great numbers of cattle, fattened calves, and sheep, and has invited all the king's sons, Abiathar the priest and Joab the commander of the army, but he has not invited Solomon your servant.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신하들이 왕께 말했습니다. “우리 주 왕을 위해 한 처녀를 찾아다가 왕을 시중들게 하고 섬기도록 하겠습니다. 처녀가 왕의 품에 누워 우리 주 왕을 따뜻하게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his servants said to him, "Let us look for a young virgin to attend the king and take care of him. She can lie beside him so that our lord the king may keep warm."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 주 왕이여, 모든 이스라엘 사람들이 왕을 주목하고 누가 내 주 왕을 이어 보좌에 앉을지 말씀해 주시기를 기다리고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the king, the eyes of all Israel are on you, to learn from you who will sit on the throne of my lord the king after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그렇게 하지 않으시면 내 주 왕께서 그 조상들과 함께 눕게 되실 때 저와 제 아들 솔로몬은 죄인 취급을 당하게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as soon as my lord the king is laid to rest with his fathers, I and my son Solomon will be treated as criminals."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밧세바가 아직 왕과 이야기하고 있을 때 예언자 나단이 들어왔습니다.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she was still speaking with the king, Nathan the prophet arrived.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신하들이 왕께 “예언자 나단이 왔습니다”라고 알렸습니다. 그래서 나단이 왕 앞으로 들어가 얼굴을 땅에 대고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told the king, "Nathan the prophet is here." So he went before the king and bowed with his face to the ground.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나단이 말했습니다. “내 주 왕이여, 아도니야가 왕의 뒤를 이어 왕이 될 것이며 왕의 보좌에 앉으리라고 말씀하신 적이 있습니까?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Nathan said, "Have you, my lord the king, declared that Adonijah shall be king after you, and that he will sit on your throne?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오늘 그가 내려가서 많은 소와 살진 송아지와 양을 제물로 드렸고 모든 왕자와 군사령관과 제사장 아비아달을 초청했습니다. 그들이 지금 아도니야와 함께 먹고 마시며 ‘아도니야 왕 만세!’를 외치고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he has gone down and sacrificed great numbers of cattle, fattened calves, and sheep. He has invited all the king's sons, the commanders of the army and Abiathar the priest. Right now they are eating and drinking with him and saying, `Long live King Adonijah!'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왕의 종인 저와 제사장 사독과 여호야다의 아들 브나야와 왕의 종 솔로몬은 초청하지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me your servant, and Zadok the priest, and Benaiah son of Jehoiada, and your servant Solomon he did not invite.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일이 내 주 왕께서 하신 일입니까? 그런데 왕께서는 내 주 왕의 뒤를 이어 누가 보좌에 앉을 것인지 종들에게 알려 주지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something my lord the king has done without letting his servants know who should sit on the throne of my lord the king after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그러자 다윗 왕이 말했습니다. “밧세바를 불러오너라.” 밧세바가 들어와 왕 앞에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David said, "Call in Bathsheba." So she came into the king's presence and stood before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그때 왕이 맹세했습니다. “나를 모든 고난에서 구원하신 여호와, 그분의 살아 계심을 두고 맹세하는데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then took an oath: "As surely as the LORD lives, who has delivered me out of every trouble,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그리하여 신하들은 이스라엘을 두루 찾아다녀 아름답고 젊은 여인 수넴 사람 아비삭을 왕께 데려왔습니다.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searched throughout Israel for a beautiful girl and found Abishag, a Shunammite, and brought her to the king.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이스라엘의 하나님 여호와를 두고 네게 맹세한 일을 반드시 오늘 이룰 것이다. 네 아들 솔로몬이 내 뒤를 이어 왕이 되고 나를 대신해 내 보좌에 앉게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surely carry out today what I swore to you by the LORD, the God of Israel: Solomon your son shall be king after me, and he will sit on my throne in my place."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그러자 밧세바가 얼굴을 땅에 대고 절한 후 왕 앞에 무릎 꿇은 채 말했습니다. “내 주 다윗 왕께서 오래오래 사시기를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Bathsheba bowed low with her face to the ground and, kneeling before the king, said, "May my lord King David live forever!"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 왕이 말했습니다. “제사장 사독과 예언자 나단과 여호야다의 아들 브나야를 불러라.” 그들이 왕 앞에 오자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said, "Call in Zadok the priest, Nathan the prophet and Benaiah son of Jehoiada." When they came before the king,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왕은 또 그들에게 말했습니다. “내 신하들을 데리고 내 아들 솔로몬을 내 노새에 태우고 기혼으로 내려가라.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"Take your lord's servants with you and set Solomon my son on my own mule and take him down to Gihon.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거기서 제사장 사독과 예언자 나단은 그에게 기름 부어 이스라엘의 왕으로 세우라. 그리고 나팔을 불며 ‘솔로몬 왕 만세!’를 외치라.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have Zadok the priest and Nathan the prophet anoint him king over Israel. Blow the trumpet and shout, `Long live King Solomon!'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그러고 나서 너희는 솔로몬을 따라 올라오라. 그는 와서 내 자리에 앉아 나를 대신해 왕이 될 것이다. 내가 그를 이스라엘과 유다를 다스릴 통치자로 세웠다.”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are to go up with him, and he is to come and sit on my throne and reign in my place. I have appointed him ruler over Israel and Judah."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여호야다의 아들 브나야가 왕에게 대답했습니다. “옳습니다! 내 주 왕의 하나님 여호와께서도 그렇게 말씀하시기를 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answered the king, "Amen! May the LORD, the God of my lord the king, so declare it.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내 주 왕과 항상 함께하셨던 것처럼 솔로몬과도 함께하셔서 그 보좌를 내 주 다윗 왕의 것보다 더 크게 하시기를 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was with my lord the king, so may he be with Solomon to make his throne even greater than the throne of my lord King David!"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그리하여 제사장 사독과 예언자 나단과 여호야다의 아들 브나야와 그렛 사람들과 블렛 사람들이 내려가 솔로몬을 다윗 왕의 노새에 태우고 기혼으로 데려갔습니다.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Zadok the priest, Nathan the prophet, Benaiah son of Jehoiada, the Kerethites and the Pelethites went down and put Solomon on King David's mule and escorted him to Gihon.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제사장 사독이 성막에서 기름이 담긴 뿔을 가져다 솔로몬에게 부었습니다. 그러자 사람들이 나팔을 불었고 모든 사람들이 “솔로몬 왕 만세!”라고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the priest took the horn of oil from the sacred tent and anointed Solomon. Then they sounded the trumpet and all the people shouted, "Long live King Solomon!"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젊은 여인은 매우 아름다웠습니다. 그녀가 왕을 섬기고 시중들었지만 왕은 그 젊은 여인과 동침하지는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was very beautiful; she took care of the king and waited on him, but the king had no intimate relations with her.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그러고 나서 모든 사람들이 솔로몬을 따라 올라갔습니다. 사람들이 피리를 불며 얼마나 기뻐했는지 그 소리로 인해 땅이 갈라지는 듯했습니다.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went up after him, playing flutes and rejoicing greatly, so that the ground shook with the sound.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아도니야와 그와 함께 있던 손님들이 음식을 다 먹어갈 즈음 그 소리를 들었습니다. 나팔 소리를 들은 요압이 물었습니다. “성이 왜 이리 시끄럽고 소란스럽냐?”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and all the guests who were with him heard it as they were finishing their feast. On hearing the sound of the trumpet, Joab asked, "What's the meaning of all the noise in the city?"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요압이 아직 말을 마치기 전에 제사장 아비아달의 아들 요나단이 도착했습니다. 아도니야가 말했습니다. “들어오너라. 너는 좋은 사람이니 좋은 소식을 가져왔을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as he was speaking, Jonathan son of Abiathar the priest arrived. Adonijah said, "Come in. A worthy man like you must be bringing good news."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요나단이 대답했습니다. “아닙니다! 우리 주 다윗 왕께서 솔로몬을 왕으로 세우셨습니다.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at all!" Jonathan answered. "Our lord King David has made Solomon king.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왕께서는 제사장 사독과 예언자 나단과 여호야다의 아들 브나야와 그렛 사람들과 블렛 사람들을 솔로몬과 함께 보내셨고 그들이 솔로몬을 왕의 노새에 태우고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has sent with him Zadok the priest, Nathan the prophet, Benaiah son of Jehoiada, the Kerethites and the Pelethites, and they have put him on the king's mule,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제사장 사독과 예언자 나단이 기혼에서 그에게 기름 부어 왕으로 세우셨습니다. 거기서 그들이 즐거워하며 올라왔기 때문에 성이 떠들썩한 것입니다. 당신이 들으신 것은 그 소리입니다.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Zadok the priest and Nathan the prophet have anointed him king at Gihon. From there they have gone up cheering, and the city resounds with it. That's the noise you hear.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솔로몬이 이미 왕위를 차지했습니다.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Solomon has taken his seat on the royal throne.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또한 왕의 신하들도 우리 주 다윗 왕께 축하드리기 위해 와서 ‘하나님께서 왕의 이름보다 솔로몬의 이름을 더 유명하게 하시고 왕의 보좌보다 솔로몬의 보좌를 더 크게 하시기를 원합니다!’라고 말했습니다. 그러자 왕께서 침대에서 엎드려 경배를 드리며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royal officials have come to congratulate our lord King David, saying, `May your God make Solomon's name more famous than yours and his throne greater than yours!' And the king bowed in worship on his bed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‘오늘 내 보좌 계승자를 내 눈으로 보게 하신 이스라엘의 하나님 여호와를 찬양합니다’라고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`Praise be to the LORD, the God of Israel, who has allowed my eyes to see a successor on my throne today.'"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이 말에 아도니야의 손님들은 모두 놀라며 벌떡 일어나 뿔뿔이 흩어졌습니다.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all Adonijah's guests rose in alarm and dispersed.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학깃의 아들 아도니야는 자기를 높이며 말했습니다. “내가 왕이 될 것이다.” 그러고 나서 자기를 위해 전차와 말을 준비시키고 군사 50명을 앞장서게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Adonijah, whose mother was Haggith, put himself forward and said, "I will be king." So he got chariots and horses ready, with fifty men to run ahead of him.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아도니야는 솔로몬을 두려워해서 일어나 가서 제단의 뿔을 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Adonijah, in fear of Solomon, went and took hold of the horns of the altar.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그러자 솔로몬에게 이 소식이 전해졌습니다. “아도니야가 솔로몬 왕을 두려워해 제단의 뿔을 잡고는 ‘솔로몬 왕이 그 종을 칼로 죽이지 않겠다고 오늘 내게 맹세하도록 하여라’라고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was told, "Adonijah is afraid of King Solomon and is clinging to the horns of the altar. He says, `Let King Solomon swear to me today that he will not put his servant to death with the sword.'"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솔로몬이 대답했습니다. “만일 그가 잘하기만 하면 그 머리카락 한 가닥도 땅에 떨어지지 않을 것이다. 그러나 그 안에 악함이 드러나면 죽게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replied, "If he shows himself to be a worthy man, not a hair of his head will fall to the ground; but if evil is found in him, he will die."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솔로몬 왕은 사람들을 보내 아도니야를 제단에서 끌어내리게 했습니다. 그러자 아도니야가 와서 솔로몬 왕에게 절하니 솔로몬이 말했습니다. “네 집으로 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Solomon sent men, and they brought him down from the altar. And Adonijah came and bowed down to King Solomon, and Solomon said, "Go to your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아버지 다윗은 한 번도 “네가 왜 이렇게 행동하느냐?”라는 말로 아도니야의 마음을 상하게 한 적이 없었습니다. 그는 매우 잘생겼으며 압살롬 다음에 낳은 아들이었습니다.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had never interfered with him by asking, "Why do you behave as you do?" He was also very handsome and was born next after Absalom.)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아도니야는 스루야의 아들 요압과 제사장 아비아달과 의논했는데 이들은 아도니야를 따르며 지지했습니다.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conferred with Joab son of Zeruiah and with Abiathar the priest, and they gave him their support.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제사장 사독과 여호야다의 아들 브나야와 예언자 나단과 시므이와 레이와 다윗의 용사들은 아도니야 편에 가담하지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Zadok the priest, Benaiah son of Jehoiada, Nathan the prophet, Shimei and Rei and David's special guard did not join Adonijah.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아도니야가 에느로겔 가까이 소헬렛 바위에서 양과 소와 살진 송아지를 제물로 드렸습니다. 그는 또 자기 형제 왕자들을 다 초청하고 유다 모든 신하들을 초청했습니다.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Adonijah then sacrificed sheep, cattle and fattened calves at the Stone of Zoheleth near En Rogel. He invited all his brothers, the king's sons, and all the men of Judah who were royal officials,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