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스바 여왕이 여호와의 이름 때문에 알려진 솔로몬의 명성을 듣고 어려운 질문을 갖고 그를 시험하려고 찾아왔습니다.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queen of Sheba heard about the fame of Solomon and his relation to the name of the LORD, she came to test him with hard questions.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여왕은 왕에게 금 120달란트와 많은 양의 향품과 보석들을 선물했습니다. 그 후로는 스바 여왕이 솔로몬 왕에게 선물한 만큼 많은 향품이 들어온 적이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she gave the king 120 talents of gold, large quantities of spices, and precious stones. Never again were so many spices brought in as those the queen of Sheba gave to King Solomon.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(오빌에서 금을 가져온 히람의 배들은 또 거기서 백단목과 보석을 많이 운반해 왔는데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(Hiram's ships brought gold from Ophir; and from there they brought great cargoes of almugwood and precious stones.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왕은 그 백단목을 사용해 여호와의 성전과 왕궁의 계단을 만들었고 노래하는 사람들을 위해 하프와 비파를 만들었습니다. 그 후로 그렇게 많은 백단목이 들어온 적이 없었고 오늘까지 본 적도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used the almugwood to make supports for the temple of the LORD and for the royal palace, and to make harps and lyres for the musicians. So much almugwood has never been imported or seen since that day.)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솔로몬 왕은 스바 여왕에게 왕의 관례에 따라 선물한 것 외에도 여왕이 원하고 구하는 것을 모두 주었습니다. 그 후 여왕은 그곳을 떠나 수행원들과 함께 자기 나라로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gave the queen of Sheba all she desired and asked for, besides what he had given her out of his royal bounty. Then she left and returned with her retinue to her own country.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솔로몬이 해마다 거둬들이는 금의 무게는 666달란트였고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weight of the gold that Solomon received yearly was 666 talents,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밖에 상인들과 무역업자들의 조공물과 모든 아랍 왕들과 그 통치자들에게서도 거둬들였습니다.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including the revenues from merchants and traders and from all the Arabian kings and the governors of the land.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솔로몬 왕은 금을 두드려 큰 방패 200개를 만들었는데 각 방패마다 금 600세겔이 들어갔습니다.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made two hundred large shields of hammered gold; six hundred bekas of gold went into each shield.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그는 또 금을 두드려 작은 방패 300개를 만들었으며 각 방패마다 금 3마네가 들어갔습니다. 왕은 그것들을 레바논 나무 궁에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made three hundred small shields of hammered gold, with three minas of gold in each shield. The king put them in the Palace of the Forest of Lebanon.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왕은 상아로 큰 왕좌를 만들고 순금을 입혔습니다.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made a great throne inlaid with ivory and overlaid with fine gold.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왕좌에 오르는 계단은 여섯 개가 있었고 왕좌의 등 받침 꼭대기는 둥근 모양으로 돼 있었습니다. 왕좌 양옆에 팔걸이가 있었고 팔걸이 옆에 사자가 한 마리씩 서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throne had six steps, and its back had a rounded top. On both sides of the seat were armrests, with a lion standing beside each of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여왕은 수많은 수행원을 거느리고 향품과 많은 양의 금과 보석들을 싣고 예루살렘에 도착했습니다. 그는 솔로몬에게 와서 마음속에 갖고 있던 모든 것을 질문했습니다.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Arriving at Jerusalem with a very great caravan -- with camels carrying spices, large quantities of gold, and precious stones -- she came to Solomon and talked with him about all that she had on her mind.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여섯 개의 계단 위에 사자 12마리가 양옆에 서 있었습니다. 그 어떤 나라에도 이렇게 만든 것은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Twelve lions stood on the six steps, one at either end of each step. Nothing like it had ever been made for any other kingdom.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솔로몬의 술잔은 모두 금으로 만들었고 레바논 나무 궁에 있는 그릇들은 모두 순금이었습니다. 은으로 만든 것은 하나도 없었습니다. 솔로몬 시대에는 은이 가치가 없었기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King Solomon's goblets were gold, and all the household articles in the Palace of the Forest of Lebanon were pure gold. Nothing was made of silver, because silver was considered of little value in Solomon's days.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왕이 무역선들을 히람의 배와 함께 바다에 두어서 3년에 한 번씩 금과 은과 상아와 원숭이와 공작을 실어 나르게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had a fleet of trading ships at sea along with the ships of Hiram. Once every three years it returned, carrying gold, silver and ivory, and apes and baboons.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솔로몬 왕의 부와 지혜가 세상의 다른 어떤 왕들보다 뛰어났습니다.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was greater in riches and wisdom than all the other kings of the earth.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온 세상 사람들이 하나님께서 솔로몬 마음에 두신 지혜를 들으러 그 앞에 오기를 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world sought audience with Solomon to hear the wisdom God had put in his heart.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사람들이 각각 금은으로 만든 물건과 옷과 갑옷과 향품과 말과 노새 같은 선물을 해마다 정해진 대로 들고 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Year after year, everyone who came brought a gift -- articles of silver and gold, robes, weapons and spices, and horses and mules.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솔로몬이 전차와 말들을 모아 보았더니 전차가 1,400대, 말이 1만 2,000마리가 있었습니다. 솔로몬은 그것을 전차 두는 성에 두기도 했고 예루살렘에 직접 두기도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accumulated chariots and horses; he had fourteen hundred chariots and twelve thousand horses, which he kept in the chariot cities and also with him in Jerusalem.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솔로몬이 왕으로 있을 때 예루살렘에서 은은 돌처럼 흔하게 됐고 백향목은 평지의 뽕나무처럼 많아졌습니다.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made silver as common in Jerusalem as stones, and cedar as plentiful as sycamore-fig trees in the foothills.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솔로몬의 말들은 이집트와 구에에서 수입한 것으로 왕의 상인들이 구에에서 제 값을 주고 사 온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Solomon's horses were imported from Egypt and from Kue -- the royal merchants purchased them from Kue.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전차는 한 대당 은 600세겔을 주고 말은 한 필당 은 150세겔을 주고 이집트에서 수입해 왔습니다. 또 그들은 그것을 헷 사람들과 아람 사람들의 모든 왕들에게 되팔기도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imported a chariot from Egypt for six hundred shekels of silver, and a horse for a hundred and fifty. They also exported them to all the kings of the Hittites and of the Arameans.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솔로몬은 모든 질문에 대답했습니다. 그 어떤 것도 왕이 답하기 어려운 것은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answered all her questions; nothing was too hard for the king to explain to her.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스바 여왕은 솔로몬의 모든 지혜와 그가 지은 왕궁을 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queen of Sheba saw all the wisdom of Solomon and the palace he had built,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그 식탁의 음식과 신하들의 자리와 시중드는 종들의 접대와 그 옷차림새와 술 맡은 신하와 여호와의 성전에서 드리는 번제를 보고 눈이 휘둥그레졌습니다.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food on his table, the seating of his officials, the attending servants in their robes, his cupbearers, and the burnt offerings he made at the temple of the LORD, she was overwhelmed.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그녀가 왕에게 말했습니다. “내 나라에서 들었던 대로 왕이 이루신 일과 지혜에 대한 소문이 사실이었군요.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said to the king, "The report I heard in my own country about your achievements and your wisdom is true.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와서 내 눈으로 직접 보기 전에는 그 소문을 믿지 못했습니다. 그런데 내가 들은 소문은 사실의 절반도 되지 않는군요. 지혜로 보나 부로 보나 왕은 내가 들은 소문보다 뛰어나십니다.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did not believe these things until I came and saw with my own eyes. Indeed, not even half was told me; in wisdom and wealth you have far exceeded the report I heard.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왕의 백성들은 참 행복하겠습니다. 왕의 곁에서 계속 그 지혜를 들을 수 있는 왕의 신하들은 얼마나 행복하겠습니까!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happy your men must be! How happy your officials, who continually stand before you and hear your wisdom!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왕의 하나님 여호와를 찬양합니다. 그분이 왕을 기뻐해 왕을 이스라엘의 왕좌에 앉히셨으니 말입니다. 여호와께서 이스라엘을 영원히 사랑하셔서 당신을 왕으로 삼아 공평과 의를 지속하게 하신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Praise be to the LORD your God, who has delighted in you and placed you on the throne of Israel. Because of the LORD's eternal love for Israel, he has made you king, to maintain justice and righteousness."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