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한편 솔로몬 왕은 바로의 딸을 비롯해 많은 이방 여인들을 사랑했습니다. 모압 여자, 암몬 여자, 에돔 여자, 시돈 여자, 헷 여자들이었습니다.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however, loved many foreign women besides Pharaoh's daughter -- Moabites, Ammonites, Edomites, Sidonians and Hittites.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 일에 대해 다른 신들을 따르지 말라고 명령하셨습니다. 솔로몬은 여호와의 명령을 지키지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he had forbidden Solomon to follow other gods, Solomon did not keep the LORD's command.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그리하여 여호와께서 솔로몬에게 말씀하셨습니다. “네가 이런 일을 해 내가 네게 명령한 내 언약과 내 규례를 지키지 않았구나. 그러므로 내가 이 나라를 반드시 네게서 찢어내어 네 신하에게 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said to Solomon, "Since this is your attitude and you have not kept my covenant and my decrees, which I commanded you, I will most certainly tear the kingdom away from you and give it to one of your subordinates.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그러나 네 아버지 다윗을 생각해서 네 시대에는 그렇게 하지 않고 네 아들의 손에서 빼앗아 찢을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for the sake of David your father, I will not do it during your lifetime. I will tear it out of the hand of your son.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나라 전체를 찢어 내지는 않고 내 종 다윗과 내가 선택한 예루살렘을 생각해서 네 아들에게 한 지파를 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I will not tear the whole kingdom from him, but will give him one tribe for the sake of David my servant and for the sake of Jerusalem, which I have chosen."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그러고 나서 여호와께서 솔로몬의 적을 일으키셨는데 그는 에돔 사람 하닷으로 에돔 왕가의 자손이었습니다.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raised up against Solomon an adversary, Hadad the Edomite, from the royal line of Edom.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전에 다윗이 에돔과 싸울 때 죽은 사람들을 묻으러 올라간 군사령관 요압이 에돔의 남자들을 다 쳐서 죽인 일이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Earlier when David was fighting with Edom, Joab the commander of the army, who had gone up to bury the dead, had struck down all the men in Edom.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요압과 모든 이스라엘은 에돔에서 모든 남자를 죽여 없앨 때까지 그곳에 6개월 동안 머물렀습니다.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and all the Israelites stayed there for six months, until they had destroyed all the men in Edom.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그러나 당시에 아직 어린 소년이었던 하닷은 자기 아버지의 신하 가운데 에돔 사람 몇 명과 함께 이집트로 도망갔습니다.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Hadad, still only a boy, fled to Egypt with some Edomite officials who had served his father.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그들은 미디안에서 출발해 바란으로 갔고 바란에서 사람들을 데리고 이집트로 내려가서 이집트 왕 바로에게 갔습니다. 그러자 바로는 하닷에게 집과 땅을 주고 먹을 것도 얼마큼씩 정해서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set out from Midian and went to Paran. Then taking men from Paran with them, they went to Egypt, to Pharaoh king of Egypt, who gave Hadad a house and land and provided him with food.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하닷은 바로의 은총을 얻게 됐습니다. 바로는 자기 처제, 곧 다브네스 왕비의 동생을 하닷에게 주어 결혼시켰습니다.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was so pleased with Hadad that he gave him a sister of his own wife, Queen Tahpenes, in marriage.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전에 이 민족들에 대해 이스라엘 자손들에게 말씀하셨습니다. “너희는 그들과 서로 결혼하지 말라. 그들은 분명 너희 마음을 자기 신들에게 돌릴 것이다.” 그럼에도 불구하고 솔로몬은 그들을 사랑했습니다.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from nations about which the LORD had told the Israelites, "You must not intermarry with them, because they will surely turn your hearts after their gods." Nevertheless, Solomon held fast to them in love.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다브네스의 동생은 하닷에게 아들 그누밧을 낳아 주었고 다브네스는 그 아이를 바로의 궁에서 양육했습니다. 그리하여 그누밧은 바로의 궁에서 바로의 자녀들과 함께 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sister of Tahpenes bore him a son named Genubath, whom Tahpenes brought up in the royal palace. There Genubath lived with Pharaoh's own children.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하닷은 이집트에 있는 동안 다윗이 자기 조상들과 함께 무덤에 묻힌 것과 군사령관 요압도 죽었다는 소식을 들었습니다. 그러자 하닷이 바로에게 말했습니다. “제가 제 나라로 가도록 보내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he was in Egypt, Hadad heard that David rested with his fathers and that Joab the commander of the army was also dead. Then Hadad said to Pharaoh, "Let me go, that I may return to my own country."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바로가 물었습니다. “갑자기 네 나라로 돌아가겠다니 여기서 부족한 것이라도 있었느냐?” 하닷이 대답했습니다. “아무것도 부족한 것이 없습니다. 하지만 가도록 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have you lacked here that you want to go back to your own country?" Pharaoh asked. "Nothing," Hadad replied, "but do let me go!"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하나님께서 솔로몬에게 또 다른 적을 일으키셨습니다. 그는 엘리아다의 아들 르손인데 자기 주인인 소바 왕 하닷에셀에게서 도망쳐 나온 사람이었습니다.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God raised up against Solomon another adversary, Rezon son of Eliada, who had fled from his master, Hadadezer king of Zobah.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그는 다윗이 소바 사람들을 죽일 때 주변 사람들을 모아 반역자 무리의 우두머리가 됐습니다. 그들은 다메섹으로 가서 정착하고 거기에서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gathered men around him and became the leader of a band of rebels when David destroyed the forces of Zobah; the rebels went to Damascus, where they settled and took control.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르손은 솔로몬이 살아 있는 동안 이스라엘의 적으로서 하닷이 한 것처럼 이스라엘을 괴롭혔습니다. 이같이 르손은 시리아를 다스렸고 이스라엘을 계속 대적했습니다.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Rezon was Israel's adversary as long as Solomon lived, adding to the trouble caused by Hadad. So Rezon ruled in Aram and was hostile toward Israel.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또한 느밧의 아들 여로보암이 솔로몬 왕에게 반역했습니다. 여로보암은 솔로몬의 신하 가운데 한 명으로 스레다 출신의 에브라임 사람이었으며 그 어머니는 스루아라는 과부였습니다.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Jeroboam son of Nebat rebelled against the king. He was one of Solomon's officials, an Ephraimite from Zeredah, and his mother was a widow named Zeruah.</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여로보암이 왕에게 반역한 일은 이러합니다. 솔로몬이 밀로를 건축하고 아버지 다윗 성의 무너진 곳을 보수할 때였습니다.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is the account of how he rebelled against the king: Solomon had built the supporting terraces and had filled in the gap in the wall of the city of David his father.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여로보암은 뛰어난 용사였습니다. 솔로몬은 그 젊은이가 부지런한 것을 보고 요셉 집안의 모든 일을 맡아 감독하게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Jeroboam was a man of standing, and when Solomon saw how well the young man did his work, he put him in charge of the whole labor force of the house of Joseph.</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 무렵 여로보암은 예루살렘을 떠나 길을 가고 있었는데 가는 길에 실로 사람 예언자 아히야를 만났습니다. 아히야는 새 옷을 입고 있었고 그 들판에는 이 두 사람뿐이었습니다.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that time Jeroboam was going out of Jerusalem, and Ahijah the prophet of Shiloh met him on the way, wearing a new cloak. The two of them were alone out in the country,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그에게는 700명의 후비가 있었고 300명의 첩이 있었는데 그 후비들이 솔로몬의 마음을 돌려놓았습니다.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seven hundred wives of royal birth and three hundred concubines, and his wives led him astray.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아히야는 자기가 입고 있던 새 옷을 붙잡아 12조각으로 찢고는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Ahijah took hold of the new cloak he was wearing and tore it into twelve pieces.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여로보암에게 말했습니다. “열 조각은 네가 가져라. 이스라엘의 하나님 여호와께서 말씀하신다. ‘보아라. 솔로몬의 손에서 이 나라를 이렇게 찢어 내 네게 열 지파를 주겠다.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Jeroboam, "Take ten pieces for yourself, for this is what the LORD, the God of Israel, says: `See, I am going to tear the kingdom out of Solomon's hand and give you ten tribes.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그러나 내 종 다윗과 내가 이스라엘 모든 지파들 가운데 선택한 예루살렘 성을 위해서 한 지파는 솔로몬이 갖게 하겠다.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for the sake of my servant David and the city of Jerusalem, which I have chosen out of all the tribes of Israel, he will have one tribe.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내가 이렇게 하는 것은 그들이 나를 버리고 시돈의 여신 아스다롯과 모압의 신 그모스와 암몬 사람의 신 밀곰을 숭배했으며 그 아버지 다윗과 달리 내가 보기에 정직하지 않았고 내 규례와 법도를 지키지 않았기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do this because they have forsaken me and worshiped Ashtoreth the goddess of the Sidonians, Chemosh the god of the Moabites, and Molech the god of the Ammonites, and have not walked in my ways, nor done what is right in my eyes, nor kept my statutes and laws as David, Solomon's father, did.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그러나 내가 솔로몬의 손에서 나라 전체를 빼앗지는 않을 것이다. 내 종 다윗이 내 명령과 내 규례를 지켜 내가 그를 선택했으니 내가 다윗을 위해서 솔로몬을 평생 동안 통치자로 삼을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 `But I will not take the whole kingdom out of Solomon's hand; I have made him ruler all the days of his life for the sake of David my servant, whom I chose and who observed my commands and statutes.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내가 그 아들의 손에서 그 나라를 빼앗아 네게 열 지파를 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take the kingdom from his son's hands and give you ten tribes.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솔로몬의 아들에게는 내가 한 지파를 주어 내가 내 이름을 두기 위해 선택한 성 예루살렘에서 내 종 다윗에게 준 등불이 항상 내 앞에 있게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give one tribe to his son so that David my servant may always have a lamp before me in Jerusalem, the city where I chose to put my Name.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그러나 내가 너를 택하리니 너는 네 마음이 원하는 대로 모든 것을 다스릴 것이며 이스라엘의 왕이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as for you, I will take you, and you will rule over all that your heart desires; you will be king over Israel.</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만약 네가 내 종 다윗이 한 것처럼 내가 무엇을 명령하든지 다 순종하고 내 길로 가며 내가 보기에 정직히 행동해 내 규례와 명령을 지키면 내가 너와 함께하고 내가 다윗을 위해 영원한 집을 세운 것같이 너를 위해서도 영원한 집을 세우고 이스라엘을 네게 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do whatever I command you and walk in my ways and do what is right in my eyes by keeping my statutes and commands, as David my servant did, I will be with you. I will build you a dynasty as enduring as the one I built for David and will give Israel to you.</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내가 이 일로 다윗의 자손들을 괴롭게 하겠지만 영원히 괴롭게 하지는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humble David's descendants because of this, but not forever.'"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솔로몬이 나이 들자 왕비들이 그의 마음을 다른 신들에게로 돌려놓았고 솔로몬은 그 아버지 다윗의 마음과 달리 그의 마음을 하나님 여호와께 다 드리지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Solomon grew old, his wives turned his heart after other gods, and his heart was not fully devoted to the LORD his God, as the heart of David his father had been.</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그러므로 솔로몬은 여로보암을 죽이려 했지만 여로보암은 이집트 땅으로 도망해 시삭 왕에게로 갔고 솔로몬이 죽을 때까지 그곳에 머물러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tried to kill Jeroboam, but Jeroboam fled to Egypt, to Shishak the king, and stayed there until Solomon's death.</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솔로몬의 통치기에 있었던 다른 모든 일들과 그 지혜는 솔로몬의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Solomon's reign -- all he did and the wisdom he displayed -- are they not written in the book of the annals of Solomon?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솔로몬은 예루살렘에서 온 이스라엘을 40년 동안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reigned in Jerusalem over all Israel forty years.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그는 죽어 그 아버지 다윗의 성에 묻혔습니다. 그리고 그 아들 르호보암이 왕위를 계승했습니다.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rested with his fathers and was buried in the city of David his father. And Rehoboam his son succeeded him as king.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그는 시돈 사람의 여신 아스다롯과 암몬 사람의 가증스러운 신 밀곰을 따랐습니다.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followed Ashtoreth the goddess of the Sidonians, and Molech the detestable god of the Ammonites.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솔로몬은 여호와 보시기에 악을 행했습니다. 그는 자기 아버지 다윗과는 달리 여호와를 온전히 따르지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Solomon did evil in the eyes of the LORD; he did not follow the LORD completely, as David his father had done.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솔로몬은 예루살렘 동쪽 언덕에 모압의 가증스러운 신 그모스를 위해, 또 암몬 사람의 가증스런 신 몰록을 위해 산당을 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a hill east of Jerusalem, Solomon built a high place for Chemosh the detestable god of Moab, and for Molech the detestable god of the Ammonites.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솔로몬은 이방에서 온 자기 왕비들을 위해서도 그렇게 했고 왕비들은 그 우상들을 위해 분향하고 제사를 지냈습니다.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the same for all his foreign wives, who burned incense and offered sacrifices to their gods.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그러자 여호와께서 솔로몬에게 진노하셨습니다. 그가 이스라엘의 하나님 여호와에게서 마음을 돌이켰기 때문입니다. 여호와께서는 그에게 두 번씩이나 나타나셨고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became angry with Solomon because his heart had turned away from the LORD, the God of Israel, who had appeared to him twice.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