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르호보암이 세겜으로 갔습니다. 온 이스라엘이 그를 왕으로 세우기 위해 세겜으로 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went to Shechem, for all the Israelites had gone there to make him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함께 자란 젊은이들이 대답했습니다. “왕께서는 ‘왕의 아버지는 우리에게 무거운 멍에를 지우셨으나 왕은 우리 멍에를 가볍게 해달라’고 말한 이 백성들에게 이렇게 말씀하십시오. ‘내 새끼손가락이 내 아버지의 허리보다 굵다.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young men who had grown up with him replied, "Tell these people who have said to you, `Your father put a heavy yoke on us, but make our yoke lighter' -- tell them, `My little finger is thicker than my father's waist.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아버지께서 너희에게 무거운 멍에를 지우셨다고 했느냐? 나는 그 멍에를 더 무겁게 할 것이다. 내 아버지께서 채찍으로 치셨다면 나는 전갈로 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laid on you a heavy yoke; I will make it even heavier. My father scourged you with whips; I will scourge you with scorpions.'"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왕이 '3일 뒤에 내게로 오라' 고 한 지시대로 여로보암과 그 모든 백성들이 르호보암에게로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days later Jeroboam and all the people returned to Rehoboam, as the king had said, "Come back to me in three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왕은 그 백성들에게 거친 말로 퉁명스럽게 대답했습니다. 노인들에게서 받은 조언을 무시하고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answered the people harshly. Rejecting the advice given him by the elders,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젊은이들의 조언을 따라 말했습니다. “내 아버지께서 너희 멍에를 무겁게 하셨다고 했느냐? 나는 더 무겁게 할 것이다. 내 아버지께서 너희를 채찍으로 치셨다면 나는 전갈로 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followed the advice of the young men and said, "My father made your yoke heavy; I will make it even heavier. My father scourged you with whips; I will scourge you with scorpions."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왕이 이렇게 백성들의 말을 듣지 않았습니다. 이 일은 하나님께서 하신 것으로 여호와께서 실로 사람 아히야를 통해 느밧의 아들 여로보암에게 하신 말씀을 이루시려는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did not listen to the people, for this turn of events was from the LORD, to fulfill the word the LORD had spoken to Jeroboam son of Nebat through Ahijah the Shilonite.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온 이스라엘은 왕이 자기들의 말을 듣지 않는 것을 보고 왕에게 대답했습니다. “우리가 다윗과 무슨 상관이 있는가? 우리가 이새의 아들에게서 무슨 유업을 받겠는가? 이스라엘아, 네 장막으로 돌아가라. 다윗이여, 당신 집안이나 돌아보라.” 그리고 나서 이스라엘은 자기 장막으로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Israel saw that the king refused to listen to them, they answered the king: "What share do we have in David, what part in Jesse's son? To your tents, O Israel! Look after your own house, O David!" So the Israelites went home.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유다의 여러 성에 살고 있던 이스라엘 자손들은 아직 르호보암의 통치를 받고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the Israelites who were living in the towns of Judah, Rehoboam still ruled over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르호보암 왕이 강제 동원 노동의 관리를 맡고 있던 아도람을 보냈지만 온 이스라엘이 그를 돌로 쳐 죽이고 말았습니다. 그러자 르호보암 왕은 서둘러 자기 전차를 타고 가까스로 예루살렘으로 도망했습니다.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Rehoboam sent out Adoniram, who was in charge of forced labor, but all Israel stoned him to death. King Rehoboam, however, managed to get into his chariot and escape to Jerusalem.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이렇게 이스라엘이 다윗의 집에 반역해 오늘날까지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 has been in rebellion against the house of David to this 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솔로몬 왕 앞에서 도망쳐 이집트에 살고 있던 느밧의 아들 여로보암이 이집트에서 이 소식을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Jeroboam son of Nebat heard this (he was still in Egypt, where he had fled from King Solomon), he returned from Egypt.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온 이스라엘이 여로보암이 돌아왔다는 소식을 듣고 사람을 보내어 여로보암을 회중 앞으로 불러내 온 이스라엘을 다스릴 왕으로 세웠습니다. 다윗의 집을 따르는 사람은 유다 지파밖에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Israelites heard that Jeroboam had returned, they sent and called him to the assembly and made him king over all Israel. Only the tribe of Judah remained loyal to the house of David.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르호보암이 예루살렘에 도착하자 유다의 온 집안과 베냐민 지파를 소집했는데 용사를 뽑아 보니 18만 명이었습니다. 그들은 이스라엘 집안과 전쟁을 일으켜 솔로몬의 아들 르호보암을 위해 나라를 되찾을 생각이었습니다.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Rehoboam arrived in Jerusalem, he mustered the whole house of Judah and the tribe of Benjamin -- a hundred and eighty thousand fighting men -- to make war against the house of Israel and to regain the kingdom for Rehoboam son of Solomon.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하나님의 말씀이 하나님의 사람 스마야에게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word of God came to Shemaiah the man of God: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“유다 왕 솔로몬의 아들 르호보암에게 또 유다와 베냐민 온 집안과 나머지 백성들에게 말하여라.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Rehoboam son of Solomon king of Judah, to the whole house of Judah and Benjamin, and to the rest of the people,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말씀하신다. 너희는 올라가지도 말고 네 형제 이스라엘 자손들과 싸우지도 말라. 너희는 각자 집으로 돌아가라. 이 일은 내게서 나온 것이기 때문이다.’” 그러자 그들이 여호와의 말씀에 순종해 그 말씀에 따라 다시 집으로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Do not go up to fight against your brothers, the Israelites. Go home, every one of you, for this is my doing.'" So they obeyed the word of the LORD and went home again, as the LORD had ordered.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후 여로보암은 에브라임 산지에 세겜을 세우고 그곳에서 살았습니다. 그는 또 그곳에서 나와 부느엘을 건축했습니다.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Jeroboam fortified Shechem in the hill country of Ephraim and lived there. From there he went out and built up Peniel.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여로보암은 속으로 생각했습니다. ‘이 나라가 이제 다윗의 집으로 돌아갈 것 같다.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Jeroboam thought to himself, "The kingdom will now likely revert to the house of David.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백성들이 예루살렘 여호와의 성전에 제사를 드리러 올라가면 이 백성들의 마음이 그들의 주인 유다의 왕 르호보암에게로 돌아갈 것이다. 그러면 그들이 나를 죽이고 유다 왕 르호보암에게 돌아갈 게 분명하다.’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these people go up to offer sacrifices at the temple of the LORD in Jerusalem, they will again give their allegiance to their lord, Rehoboam king of Judah. They will kill me and return to King Rehoboam."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그리하여 여로보암 왕은 조언을 구한 뒤에 금송아지 두 개를 만들고 백성들에게 말했습니다. “예루살렘에 올라가는 것이 너희에게 큰일이다. 이스라엘아, 여기 너희를 이집트에서 이끌어 낸 너희 신들이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seeking advice, the king made two golden calves. He said to the people, "It is too much for you to go up to Jerusalem. Here are your gods, O Israel, who brought you up out of Egypt."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그리고는 금송아지 하나는 벧엘에 두고 다른 하나는 단에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he set up in Bethel, and the other in Dan.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사람을 보내 여로보암을 불러내 여로보암과 온 이스라엘 회중이 르호보암에게 와서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sent for Jeroboam, and he and the whole assembly of Israel went to Rehoboam and said to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일은 죄가 됐습니다. 백성들은 멀리 단에까지 가서 그 금송아지를 경배했습니다.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thing became a sin; the people went even as far as Dan to worship the one there.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여로보암은 산당들을 짓고 레위 자손이 아닌 보통 사람들을 제사장들로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Jeroboam built shrines on high places and appointed priests from all sorts of people, even though they were not Levites.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그는 유다의 명절처럼 여덟째 달 15일을 명절로 정하고 제단에서 제물을 바쳤습니다. 이렇게 그는 벧엘에서 자기가 만든 금송아지들에게 희생제물을 바쳤습니다. 또한 벧엘에서 자기가 만든 산당에 제사장들을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instituted a festival on the fifteenth day of the eighth month, like the festival held in Judah, and offered sacrifices on the altar. This he did in Bethel, sacrificing to the calves he had made. And at Bethel he also installed priests at the high places he had made.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여로보암이 자기 마음대로 정한 여덟째 달 15일에 자신이 벧엘에 만들어 놓은 제단에서 희생제물을 바쳤습니다. 그리고 이스라엘 자손들을 위해 명절로 정하고 제단에 제물을 바치고 분향했습니다.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fifteenth day of the eighth month, a month of his own choosing, he offered sacrifices on the altar he had built at Bethel. So he instituted the festival for the Israelites and went up to the altar to make offerings.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“왕의 아버지는 우리에게 무거운 멍에를 지우셨습니다. 그러나 이제 그 혹독한 강제노동의 의무와 왕의 아버지께서 지우신 무거운 멍에를 가볍게 해 주십시오. 그러면 저희가 왕을 섬기겠습니다.”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father put a heavy yoke on us, but now lighten the harsh labor and the heavy yoke he put on us, and we will serve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르호보암이 대답했습니다. “돌아갔다가 3일 후에 다시 오라.” 그러자 사람들이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answered, "Go away for three days and then come back to me." So the people went away.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르호보암 왕은 자기 아버지 솔로몬이 살아 있을 때 왕 앞에서 섬겼던 노인들에게 조언을 구하며 물었습니다. “이 사람들에게 어떻게 대답하면 좋겠소?”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Rehoboam consulted the elders who had served his father Solomon during his lifetime. "How would you advise me to answer these people?" he asked.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대답했습니다. “만약 오늘 왕께서 이 사람들의 종이 돼 백성들을 섬기고 그들에게 선한 말로 대답하시면 백성들이 영원히 왕의 종이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"If today you will be a servant to these people and serve them and give them a favorable answer, they will always be your servants."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르호보암은 그 노인들이 해 준 조언을 받아들이지 않고 자기를 섬기고 있던 함께 자란 젊은이들에게 조언을 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Rehoboam rejected the advice the elders gave him and consulted the young men who had grown up with him and were serving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르호보암 왕이 그들에게 물었습니다. “너희는 어떤 조언을 하겠느냐? ‘왕의 아버지가 우리에게 씌운 멍에를 가볍게 해 달라’고 내게 말하는 이 백성들에게 어떻게 대답해야겠느냐?”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them, "What is your advice? How should we answer these people who say to me, `Lighten the yoke your father put on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