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말씀을 전하려고 하나님의 사람 하나가 유다에서 벧엘로 왔습니다. 그때 여로보암은 분향하려고 제단 곁에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word of the LORD a man of God came from Judah to Bethel, as Jeroboam was standing by the altar to make an offering.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그러고는 벧엘로 왔던 길이 아닌 다른 길로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took another road and did not return by the way he had come to Bethel.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당시에 벧엘에는 나이 많은 한 예언자가 있었습니다. 그의 아들들이 와서 하나님의 사람이 그날 벧엘에서 한 일을 모두 그에게 말해 주었습니다. 그들은 또한 그가 왕에게 한 말에 대해서도 그 아버지에게 이야기했습니다.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was a certain old prophet living in Bethel, whose sons came and told him all that the man of God had done there that day. They also told their father what he had said to the king.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아버지가 그들에게 물었습니다. “그가 어떤 길로 갔느냐?” 그 아들들이 유다에서 온 하나님의 사람이 어느 길로 갔는지 보았기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father asked them, "Which way did he go?" And his sons showed him which road the man of God from Judah had taken.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그러고는 그가 아들들에게 말했습니다. “나귀에 안장을 얹으라.” 그들이 나귀에 안장을 얹자 그는 나귀를 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to his sons, "Saddle the donkey for me." And when they had saddled the donkey for him, he mounted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하나님의 사람을 따라갔습니다. 예언자는 상수리나무 아래에 앉아 있는 그를 발견하고 물었습니다. “당신이 유다에서 오신 하나님의 사람입니까?” 그가 대답했습니다. “그렇소.”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rode after the man of God. He found him sitting under an oak tree and asked, "Are you the man of God who came from Judah?" "I am," he replied.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그 예언자가 그에게 말했습니다. “내 집으로 가서 함께 빵을 좀 드십시다.”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prophet said to him, "Come home with me and eat."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하나님의 사람이 말했습니다. “나는 당신과 함께 돌아갈 수도 없고 당신 집에 들어갈 수도 없소. 또 이곳에서는 빵도 먹을 수 없고 물도 마실 수 없소.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of God said, "I cannot turn back and go with you, nor can I eat bread or drink water with you in this place.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여호와의 말씀이 내게 ‘너는 빵도 먹지 말고 물도 마시지 말고 네가 온 길로 돌아가지도 마라’고 하셨기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been told by the word of the LORD: `You must not eat bread or drink water there or return by the way you came.'"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늙은 예언자가 대답했습니다. “나도 당신과 같은 예언자입니다. 천사가 여호와의 말씀으로 내게 ‘저 사람을 네 집에 불러와 그에게 빵도 먹이고 물도 마시게 하여라’라고 했습니다.” 그러나 그는 거짓말을 하고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old prophet answered, "I too am a prophet, as you are. And an angel said to me by the word of the LORD: `Bring him back with you to your house so that he may eat bread and drink water.'" (But he was lying to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그리하여 하나님의 사람은 그와 함께 돌아가 그 집에서 빵을 먹고 물을 마셨습니다.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man of God returned with him and ate and drank in his house.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하나님의 사람이 여호와의 말씀으로 그 제단을 향해 소리쳤습니다. “오 제단아, 제단아, 여호와께서 말씀하신다. ‘요시야라는 아들이 다윗의 집에 태어날 것이다. 그가 네 위에서 분향하는 산당의 제사장들을 네 위에서 제물로 바칠 것이요, 네 위에서 사람의 뼈들을 태울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cried out against the altar by the word of the LORD: "O altar, altar! This is what the LORD says: `A son named Josiah will be born to the house of David. On you he will sacrifice the priests of the high places who now make offerings here, and human bones will be burned on you.'"</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식탁에 앉아 있는데 여호와의 말씀이 그를 데려온 늙은 예언자에게 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sitting at the table, the word of the LORD came to the old prophet who had brought him back.</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유다에서 온 하나님의 사람에게 소리쳤습니다. “여호와께서 말씀하신다. ‘네가 여호와의 말씀을 듣지 않고 네 하나님 여호와가 네게 주신 명령을 지키지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cried out to the man of God who had come from Judah, "This is what the LORD says: `You have defied the word of the LORD and have not kept the command the LORD your God gave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빵도 먹지 말고 물도 마시지 마라고 하였는데 네가 돌아가 그곳에서 빵도 먹고 물도 마시지 않았느냐? 그러니 네 시체가 네 조상들의 무덤에 들어가지 못할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came back and ate bread and drank water in the place where he told you not to eat or drink. Therefore your body will not be buried in the tomb of your fathers.'"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하나님의 사람이 다 먹고 마신 뒤 그 예언자는 자기가 데려온 하나님의 사람을 위해 나귀에 안장을 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man of God had finished eating and drinking, the prophet who had brought him back saddled his donkey for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하나님의 사람이 길을 가는데 가는 길에 사자를 만나 죽임을 당했습니다. 그의 시체가 길에 나뒹굴었고 나귀와 사자가 함께 그 곁에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went on his way, a lion met him on the road and killed him, and his body was thrown down on the road, with both the donkey and the lion standing beside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그곳을 지나가던 사람들이 시체가 길에 나뒹굴고 시체 곁에 사자가 서 있는 것을 보고 가서 그 늙은 예언자가 살고 있는 성에 알렸습니다.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people who passed by saw the body thrown down there, with the lion standing beside the body, and they went and reported it in the city where the old prophet lived.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잘 가고 있던 하나님의 사람을 데려왔던 예언자는 그 소식을 듣고 말했습니다. “그는 여호와의 말씀을 듣지 않은 하나님의 사람이다. 그러므로 여호와께서 그를 사자에게 넘겨주셔서 사자가 그를 찢어 죽인 것이니 여호와께서 그에게 말씀하신 대로 됐다.”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prophet who had brought him back from his journey heard of it, he said, "It is the man of God who defied the word of the LORD. The LORD has given him over to the lion, which has mauled him and killed him, as the word of the LORD had warned him."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예언자가 아들들에게 말했습니다. “나귀에 안장을 얹으라.” 그들이 나귀에 안장을 얹자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prophet said to his sons, "Saddle the donkey for me," and they did so.</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그는 나가서 그 시체가 길에 나뒹굴고 나귀와 사자가 곁에 서 있는 것을 보았습니다. 사자는 시체를 먹지도 않았고 나귀를 찢지도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out and found the body thrown down on the road, with the donkey and the lion standing beside it. The lion had neither eaten the body nor mauled the donkey.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선지자는 하나님의 사람의 시체를 수습해 나귀에 얹고 다시 자기 성으로 데려와서 애곡하고 묻어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prophet picked up the body of the man of God, laid it on the donkey, and brought it back to his own city to mourn for him and bury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바로 그날 그 하나님의 사람이 표적을 보이며 말했습니다. “이것은 여호와께서 말씀하시는 표적이다. 이 제단은 산산조각 나고 그 위의 재들이 쏟아질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same day the man of God gave a sign: "This is the sign the LORD has declared: The altar will be split apart and the ashes on it will be poured out."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그는 시체를 자기 무덤에 안치하고 그를 위해 애곡하며 말했습니다. “오, 내 형제여!”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laid the body in his own tomb, and they mourned over him and said, "Oh, my brother!"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시체를 묻고 난 뒤 그가 아들들에게 말했습니다. “내가 죽으면 저 하나님의 사람을 묻은 무덤에 함께 묻으라. 내 뼈를 그의 뼈 곁에 묻으라.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burying him, he said to his sons, "When I die, bury me in the grave where the man of God is buried; lay my bones beside his bones.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그가 여호와의 말씀으로 벧엘 제단과 사마리아 여러 성에 있는 모든 산당들을 향해 선포한 그 말씀이 반드시 이루어질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message he declared by the word of the LORD against the altar in Bethel and against all the shrines on the high places in the towns of Samaria will certainly come true."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 일 후에도 여로보암은 그 악한 길에서 돌이키지 않았습니다. 또다시 산당에 여러 종류의 사람들을 제사장들로 세웠습니다. 누구든 원하기만 하면 그가 구별해 산당의 제사장으로 삼았습니다.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after this, Jeroboam did not change his evil ways, but once more appointed priests for the high places from all sorts of people. Anyone who wanted to become a priest he consecrated for the high places.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이것이 여로보암의 집에 죄가 돼 결국 그 집은 이 땅 위에서 끊어져 멸망에 이르게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the sin of the house of Jeroboam that led to its downfall and to its destruction from the face of the earth.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여로보암 왕은 하나님의 사람이 벧엘 제단을 향해 소리친 것을 듣고 제단에서 손을 뻗으며 말했습니다. “저자를 붙잡으라!” 그때 그를 향해 뻗은 왕의 손이 굳어 다시 거둘 수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Jeroboam heard what the man of God cried out against the altar at Bethel, he stretched out his hand from the altar and said, "Seize him!" But the hand he stretched out toward the man shriveled up, so that he could not pull it back.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또한 하나님의 사람이 여호와의 말씀으로 보인 표적대로 제단은 산산조각이 나고 재들이 쏟아졌습니다.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the altar was split apart and its ashes poured out according to the sign given by the man of God by the word of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그러자 왕이 하나님의 사람에게 말했습니다. “당신의 하나님 여호와께 은총을 빌어서 내 손이 되돌아오도록 나를 위해 중보기도해 주시오.” 하나님의 사람이 여호와께 간구했더니 왕의 손이 되돌아와 이전처럼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to the man of God, "Intercede with the LORD your God and pray for me that my hand may be restored." So the man of God interceded with the LORD, and the king's hand was restored and became as it was before.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왕이 하나님의 사람에게 말했습니다. “내 집으로 가서 함께 좀 쉬시오. 내가 당신에게 상을 주겠소.”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the man of God, "Come home with me and have something to eat, and I will give you a gift."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하나님의 사람이 왕에게 대답했습니다. “왕이 내게 왕 소유의 2분의 1을 준다 해도 나는 왕과 함께 가지 않겠습니다. 또 여기서는 빵도 먹지 않고 물도 마시지 않겠습니다.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man of God answered the king, "Even if you were to give me half your possessions, I would not go with you, nor would I eat bread or drink water here.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‘너는 빵도 먹지 말고 물도 마시지 말고 네가 왔던 길로 돌아가지도 마라’는 여호와의 명령을 내가 받았기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was commanded by the word of the LORD: `You must not eat bread or drink water or return by the way you came.'"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